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1" r:id="rId2"/>
    <p:sldId id="290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FF00"/>
    <a:srgbClr val="FF0000"/>
    <a:srgbClr val="FF6600"/>
    <a:srgbClr val="0000FF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79F4ED4B-E768-438F-A545-3D17C16451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BA14E9-6A8C-461D-8B57-62844FC5FB74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3FF913E-58C8-4B49-90FA-9434686B5A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E2291350-8C68-4409-9E32-3D990E11CA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3269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C1C93-3EDB-9F06-B219-41F64F002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Tafels oefenen </a:t>
            </a:r>
            <a:br>
              <a:rPr lang="nl-NL" dirty="0"/>
            </a:br>
            <a:r>
              <a:rPr lang="nl-NL" dirty="0"/>
              <a:t> tafel 8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100DA8-A198-D3C3-0B4C-5BC55CECE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33599"/>
          </a:xfrm>
        </p:spPr>
        <p:txBody>
          <a:bodyPr/>
          <a:lstStyle/>
          <a:p>
            <a:r>
              <a:rPr lang="nl-NL" dirty="0"/>
              <a:t>Klik op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Om te starten</a:t>
            </a:r>
          </a:p>
          <a:p>
            <a:r>
              <a:rPr lang="nl-NL" dirty="0"/>
              <a:t>Of druk op 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3D2043-839F-951B-0D74-4DDA9804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13" y="4293096"/>
            <a:ext cx="7887543" cy="936104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A9F111B1-F0D0-3B2D-F686-A91F6651FA82}"/>
              </a:ext>
            </a:extLst>
          </p:cNvPr>
          <p:cNvSpPr/>
          <p:nvPr/>
        </p:nvSpPr>
        <p:spPr>
          <a:xfrm>
            <a:off x="4211960" y="4375895"/>
            <a:ext cx="864096" cy="853305"/>
          </a:xfrm>
          <a:prstGeom prst="ellipse">
            <a:avLst/>
          </a:prstGeom>
          <a:noFill/>
          <a:ln w="635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AB79F6-A51F-308E-331F-CBBD1770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588707"/>
            <a:ext cx="952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0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2D30CFFB-33FA-4ED7-A082-189E1B062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A7C07F9B-2242-471D-A25D-988A594C8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id="{DD01EDC6-F960-4BC9-A828-F6139383D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</a:p>
        </p:txBody>
      </p:sp>
      <p:sp>
        <p:nvSpPr>
          <p:cNvPr id="74757" name="Text Box 5">
            <a:extLst>
              <a:ext uri="{FF2B5EF4-FFF2-40B4-BE49-F238E27FC236}">
                <a16:creationId xmlns:a16="http://schemas.microsoft.com/office/drawing/2014/main" id="{A2F590C2-0BE3-467C-AD1B-C4B7D691B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F56283B5-091A-4A6E-B920-C33E8A75A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9972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32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3A7C66DD-F03B-4147-B8E6-428D98E0D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D314BE4B-99F7-46E8-9EDE-1D6D085D3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48</a:t>
            </a:r>
          </a:p>
        </p:txBody>
      </p:sp>
      <p:sp>
        <p:nvSpPr>
          <p:cNvPr id="74761" name="Text Box 9">
            <a:extLst>
              <a:ext uri="{FF2B5EF4-FFF2-40B4-BE49-F238E27FC236}">
                <a16:creationId xmlns:a16="http://schemas.microsoft.com/office/drawing/2014/main" id="{6570D3C9-EB40-4362-A4EE-BEE2EF7F9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56</a:t>
            </a:r>
          </a:p>
        </p:txBody>
      </p:sp>
      <p:sp>
        <p:nvSpPr>
          <p:cNvPr id="74762" name="Text Box 10">
            <a:extLst>
              <a:ext uri="{FF2B5EF4-FFF2-40B4-BE49-F238E27FC236}">
                <a16:creationId xmlns:a16="http://schemas.microsoft.com/office/drawing/2014/main" id="{3E6F1270-2DD8-483C-9E7E-3E7769515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64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C0075750-0147-41C2-8080-398759830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72</a:t>
            </a:r>
          </a:p>
        </p:txBody>
      </p:sp>
      <p:sp>
        <p:nvSpPr>
          <p:cNvPr id="74764" name="Text Box 12">
            <a:extLst>
              <a:ext uri="{FF2B5EF4-FFF2-40B4-BE49-F238E27FC236}">
                <a16:creationId xmlns:a16="http://schemas.microsoft.com/office/drawing/2014/main" id="{CFEE6C18-7EC5-454C-91E3-BEE15AFC9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880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80</a:t>
            </a:r>
          </a:p>
        </p:txBody>
      </p:sp>
      <p:sp>
        <p:nvSpPr>
          <p:cNvPr id="74765" name="Text Box 13">
            <a:extLst>
              <a:ext uri="{FF2B5EF4-FFF2-40B4-BE49-F238E27FC236}">
                <a16:creationId xmlns:a16="http://schemas.microsoft.com/office/drawing/2014/main" id="{4F729DD5-525B-4CFF-ACD9-6A38BC390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66" name="Text Box 14">
            <a:extLst>
              <a:ext uri="{FF2B5EF4-FFF2-40B4-BE49-F238E27FC236}">
                <a16:creationId xmlns:a16="http://schemas.microsoft.com/office/drawing/2014/main" id="{F82E3BDE-7BAD-4E18-85B0-A2A0F7405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4767" name="Text Box 15">
            <a:extLst>
              <a:ext uri="{FF2B5EF4-FFF2-40B4-BE49-F238E27FC236}">
                <a16:creationId xmlns:a16="http://schemas.microsoft.com/office/drawing/2014/main" id="{7FEB3115-631E-447F-87EB-3EBBC6E93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4768" name="Text Box 16">
            <a:extLst>
              <a:ext uri="{FF2B5EF4-FFF2-40B4-BE49-F238E27FC236}">
                <a16:creationId xmlns:a16="http://schemas.microsoft.com/office/drawing/2014/main" id="{3E37A62E-BDFB-49DB-BB0E-2E75B3054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4769" name="Text Box 17">
            <a:extLst>
              <a:ext uri="{FF2B5EF4-FFF2-40B4-BE49-F238E27FC236}">
                <a16:creationId xmlns:a16="http://schemas.microsoft.com/office/drawing/2014/main" id="{B9C1C5A7-04AB-4712-A19F-F2FC1B470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4770" name="Text Box 18">
            <a:extLst>
              <a:ext uri="{FF2B5EF4-FFF2-40B4-BE49-F238E27FC236}">
                <a16:creationId xmlns:a16="http://schemas.microsoft.com/office/drawing/2014/main" id="{01B0196D-FC3A-4513-9ADC-5DA21260C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4771" name="Text Box 19">
            <a:extLst>
              <a:ext uri="{FF2B5EF4-FFF2-40B4-BE49-F238E27FC236}">
                <a16:creationId xmlns:a16="http://schemas.microsoft.com/office/drawing/2014/main" id="{D4490942-2ECC-4E00-9ABB-A7FD44809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4772" name="Text Box 20">
            <a:extLst>
              <a:ext uri="{FF2B5EF4-FFF2-40B4-BE49-F238E27FC236}">
                <a16:creationId xmlns:a16="http://schemas.microsoft.com/office/drawing/2014/main" id="{4FB391DC-3D9A-42EF-9C2C-E97D2E945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4773" name="Text Box 21">
            <a:extLst>
              <a:ext uri="{FF2B5EF4-FFF2-40B4-BE49-F238E27FC236}">
                <a16:creationId xmlns:a16="http://schemas.microsoft.com/office/drawing/2014/main" id="{48D982C3-5C1E-44B1-8285-DE388BAC3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4774" name="Text Box 22">
            <a:extLst>
              <a:ext uri="{FF2B5EF4-FFF2-40B4-BE49-F238E27FC236}">
                <a16:creationId xmlns:a16="http://schemas.microsoft.com/office/drawing/2014/main" id="{909E8511-0C6E-4CCB-A6A4-5A6615C38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4775" name="Text Box 23">
            <a:extLst>
              <a:ext uri="{FF2B5EF4-FFF2-40B4-BE49-F238E27FC236}">
                <a16:creationId xmlns:a16="http://schemas.microsoft.com/office/drawing/2014/main" id="{186043CA-3DE5-47BA-870F-24747BF3F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4776" name="Text Box 24">
            <a:extLst>
              <a:ext uri="{FF2B5EF4-FFF2-40B4-BE49-F238E27FC236}">
                <a16:creationId xmlns:a16="http://schemas.microsoft.com/office/drawing/2014/main" id="{7096D6C3-7D9E-4453-AFE5-848D79605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8</a:t>
            </a:r>
          </a:p>
        </p:txBody>
      </p:sp>
      <p:sp>
        <p:nvSpPr>
          <p:cNvPr id="74777" name="Text Box 25">
            <a:extLst>
              <a:ext uri="{FF2B5EF4-FFF2-40B4-BE49-F238E27FC236}">
                <a16:creationId xmlns:a16="http://schemas.microsoft.com/office/drawing/2014/main" id="{F6A30D27-A299-4A11-B794-E896BA313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4778" name="Text Box 26">
            <a:extLst>
              <a:ext uri="{FF2B5EF4-FFF2-40B4-BE49-F238E27FC236}">
                <a16:creationId xmlns:a16="http://schemas.microsoft.com/office/drawing/2014/main" id="{E3F8E20D-54F9-44C8-A15D-8C1BC4E1B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4779" name="Text Box 27">
            <a:extLst>
              <a:ext uri="{FF2B5EF4-FFF2-40B4-BE49-F238E27FC236}">
                <a16:creationId xmlns:a16="http://schemas.microsoft.com/office/drawing/2014/main" id="{3F4214DB-8991-472D-A60B-C52816692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8</a:t>
            </a:r>
          </a:p>
        </p:txBody>
      </p:sp>
      <p:sp>
        <p:nvSpPr>
          <p:cNvPr id="74780" name="Text Box 28">
            <a:extLst>
              <a:ext uri="{FF2B5EF4-FFF2-40B4-BE49-F238E27FC236}">
                <a16:creationId xmlns:a16="http://schemas.microsoft.com/office/drawing/2014/main" id="{1495BBEB-5DA3-4DA8-8A0A-A24399D31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4781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89EC16E-F23A-4E8B-8908-3DE4E2631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Opnieuw </a:t>
            </a:r>
            <a:endParaRPr lang="nl-NL" altLang="nl-NL" dirty="0"/>
          </a:p>
        </p:txBody>
      </p:sp>
      <p:sp>
        <p:nvSpPr>
          <p:cNvPr id="74782" name="Text Box 30">
            <a:extLst>
              <a:ext uri="{FF2B5EF4-FFF2-40B4-BE49-F238E27FC236}">
                <a16:creationId xmlns:a16="http://schemas.microsoft.com/office/drawing/2014/main" id="{DDCAF16C-36F9-42F5-9073-FE69DEB2A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3" name="Text Box 31">
            <a:extLst>
              <a:ext uri="{FF2B5EF4-FFF2-40B4-BE49-F238E27FC236}">
                <a16:creationId xmlns:a16="http://schemas.microsoft.com/office/drawing/2014/main" id="{AE50B436-101B-440A-BF06-B1E90F31A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4" name="Text Box 32">
            <a:extLst>
              <a:ext uri="{FF2B5EF4-FFF2-40B4-BE49-F238E27FC236}">
                <a16:creationId xmlns:a16="http://schemas.microsoft.com/office/drawing/2014/main" id="{E61D397E-7681-41B2-BBEE-8E27C74E7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5" name="Text Box 33">
            <a:extLst>
              <a:ext uri="{FF2B5EF4-FFF2-40B4-BE49-F238E27FC236}">
                <a16:creationId xmlns:a16="http://schemas.microsoft.com/office/drawing/2014/main" id="{F744CA32-CBD1-447E-810D-F0A561F8F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6" name="Text Box 34">
            <a:extLst>
              <a:ext uri="{FF2B5EF4-FFF2-40B4-BE49-F238E27FC236}">
                <a16:creationId xmlns:a16="http://schemas.microsoft.com/office/drawing/2014/main" id="{272D499C-DA25-4646-B521-CA0472941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7" name="Text Box 35">
            <a:extLst>
              <a:ext uri="{FF2B5EF4-FFF2-40B4-BE49-F238E27FC236}">
                <a16:creationId xmlns:a16="http://schemas.microsoft.com/office/drawing/2014/main" id="{52AB0757-E93D-4FC1-9C1A-6B7F274DC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8" name="Text Box 36">
            <a:extLst>
              <a:ext uri="{FF2B5EF4-FFF2-40B4-BE49-F238E27FC236}">
                <a16:creationId xmlns:a16="http://schemas.microsoft.com/office/drawing/2014/main" id="{0A7AFDD5-14C1-44F6-BE64-802BA9E82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9" name="Text Box 37">
            <a:extLst>
              <a:ext uri="{FF2B5EF4-FFF2-40B4-BE49-F238E27FC236}">
                <a16:creationId xmlns:a16="http://schemas.microsoft.com/office/drawing/2014/main" id="{DF95F232-FF67-4F8F-BD0E-C4F2314F4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0" name="Text Box 38">
            <a:extLst>
              <a:ext uri="{FF2B5EF4-FFF2-40B4-BE49-F238E27FC236}">
                <a16:creationId xmlns:a16="http://schemas.microsoft.com/office/drawing/2014/main" id="{582035A4-C4CA-4E02-B561-47A29BDBE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1" name="Text Box 39">
            <a:extLst>
              <a:ext uri="{FF2B5EF4-FFF2-40B4-BE49-F238E27FC236}">
                <a16:creationId xmlns:a16="http://schemas.microsoft.com/office/drawing/2014/main" id="{21A6B55E-880E-4BA8-85E7-FE94BA2AE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2" name="Text Box 40">
            <a:extLst>
              <a:ext uri="{FF2B5EF4-FFF2-40B4-BE49-F238E27FC236}">
                <a16:creationId xmlns:a16="http://schemas.microsoft.com/office/drawing/2014/main" id="{F5E5F1A2-B1FF-4B5A-B983-F22B3624B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3" name="Oval 41">
            <a:extLst>
              <a:ext uri="{FF2B5EF4-FFF2-40B4-BE49-F238E27FC236}">
                <a16:creationId xmlns:a16="http://schemas.microsoft.com/office/drawing/2014/main" id="{9D21C81C-7A9E-4A9A-8341-2881B8966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4" name="Oval 42">
            <a:extLst>
              <a:ext uri="{FF2B5EF4-FFF2-40B4-BE49-F238E27FC236}">
                <a16:creationId xmlns:a16="http://schemas.microsoft.com/office/drawing/2014/main" id="{7A3B3D96-F995-4208-A4F3-4729641C7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5" name="Oval 43">
            <a:extLst>
              <a:ext uri="{FF2B5EF4-FFF2-40B4-BE49-F238E27FC236}">
                <a16:creationId xmlns:a16="http://schemas.microsoft.com/office/drawing/2014/main" id="{08C20985-C721-4A92-A0BF-D6DFBA866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6" name="Oval 44">
            <a:extLst>
              <a:ext uri="{FF2B5EF4-FFF2-40B4-BE49-F238E27FC236}">
                <a16:creationId xmlns:a16="http://schemas.microsoft.com/office/drawing/2014/main" id="{49369F47-D6D5-43F1-B897-B80163B6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7" name="Oval 45">
            <a:extLst>
              <a:ext uri="{FF2B5EF4-FFF2-40B4-BE49-F238E27FC236}">
                <a16:creationId xmlns:a16="http://schemas.microsoft.com/office/drawing/2014/main" id="{7148E978-C634-405E-9DE0-57780A09F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8" name="Oval 46">
            <a:extLst>
              <a:ext uri="{FF2B5EF4-FFF2-40B4-BE49-F238E27FC236}">
                <a16:creationId xmlns:a16="http://schemas.microsoft.com/office/drawing/2014/main" id="{9729FB06-657B-4EE2-B069-1CDC51465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9" name="Oval 47">
            <a:extLst>
              <a:ext uri="{FF2B5EF4-FFF2-40B4-BE49-F238E27FC236}">
                <a16:creationId xmlns:a16="http://schemas.microsoft.com/office/drawing/2014/main" id="{8CA20306-F68F-4E4F-ACAA-C594C48BE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0" name="Oval 48">
            <a:extLst>
              <a:ext uri="{FF2B5EF4-FFF2-40B4-BE49-F238E27FC236}">
                <a16:creationId xmlns:a16="http://schemas.microsoft.com/office/drawing/2014/main" id="{7E98F8CA-BBF4-4920-8CBE-D81C19720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1" name="Oval 49">
            <a:extLst>
              <a:ext uri="{FF2B5EF4-FFF2-40B4-BE49-F238E27FC236}">
                <a16:creationId xmlns:a16="http://schemas.microsoft.com/office/drawing/2014/main" id="{C06B9D3C-8494-42CB-B5CE-5DAAE95E1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2" name="Oval 50">
            <a:extLst>
              <a:ext uri="{FF2B5EF4-FFF2-40B4-BE49-F238E27FC236}">
                <a16:creationId xmlns:a16="http://schemas.microsoft.com/office/drawing/2014/main" id="{569ADE1E-080C-48DD-831F-EC3A0D385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3" name="Oval 51">
            <a:extLst>
              <a:ext uri="{FF2B5EF4-FFF2-40B4-BE49-F238E27FC236}">
                <a16:creationId xmlns:a16="http://schemas.microsoft.com/office/drawing/2014/main" id="{216B4D52-74C1-4911-AE69-A018323BC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4" name="Line 52">
            <a:extLst>
              <a:ext uri="{FF2B5EF4-FFF2-40B4-BE49-F238E27FC236}">
                <a16:creationId xmlns:a16="http://schemas.microsoft.com/office/drawing/2014/main" id="{9A30439C-6948-4D33-9D67-14F0911AC5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4805" name="Text Box 53">
            <a:extLst>
              <a:ext uri="{FF2B5EF4-FFF2-40B4-BE49-F238E27FC236}">
                <a16:creationId xmlns:a16="http://schemas.microsoft.com/office/drawing/2014/main" id="{7250D982-2DC2-493D-BE4A-8C74DDB85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4806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9A6415D-7744-44E6-9697-F31CF4B76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Opnieuw </a:t>
            </a:r>
            <a:endParaRPr lang="nl-NL" altLang="nl-NL" dirty="0"/>
          </a:p>
        </p:txBody>
      </p:sp>
      <p:sp>
        <p:nvSpPr>
          <p:cNvPr id="74807" name="Line 55">
            <a:extLst>
              <a:ext uri="{FF2B5EF4-FFF2-40B4-BE49-F238E27FC236}">
                <a16:creationId xmlns:a16="http://schemas.microsoft.com/office/drawing/2014/main" id="{F84E5AFD-7F25-4BE1-A509-96273FADE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47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47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47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47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47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47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47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47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47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4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4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4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47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47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4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47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47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6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47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7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47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8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47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9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48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0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48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48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2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48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3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47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1"/>
                  </p:tgtEl>
                </p:cond>
              </p:nextCondLst>
            </p:seq>
          </p:childTnLst>
        </p:cTn>
      </p:par>
    </p:tnLst>
    <p:bldLst>
      <p:bldP spid="74754" grpId="0" animBg="1"/>
      <p:bldP spid="74754" grpId="1" animBg="1"/>
      <p:bldP spid="74754" grpId="2" animBg="1"/>
      <p:bldP spid="74755" grpId="0" animBg="1"/>
      <p:bldP spid="74755" grpId="1" animBg="1"/>
      <p:bldP spid="74755" grpId="2" animBg="1"/>
      <p:bldP spid="74756" grpId="0" animBg="1"/>
      <p:bldP spid="74756" grpId="1" animBg="1"/>
      <p:bldP spid="74756" grpId="2" animBg="1"/>
      <p:bldP spid="74757" grpId="0" animBg="1"/>
      <p:bldP spid="74757" grpId="1" animBg="1"/>
      <p:bldP spid="74757" grpId="2" animBg="1"/>
      <p:bldP spid="74758" grpId="0" animBg="1"/>
      <p:bldP spid="74758" grpId="1" animBg="1"/>
      <p:bldP spid="74758" grpId="2" animBg="1"/>
      <p:bldP spid="74759" grpId="0" animBg="1"/>
      <p:bldP spid="74759" grpId="1" animBg="1"/>
      <p:bldP spid="74759" grpId="2" animBg="1"/>
      <p:bldP spid="74760" grpId="0" animBg="1"/>
      <p:bldP spid="74760" grpId="1" animBg="1"/>
      <p:bldP spid="74760" grpId="2" animBg="1"/>
      <p:bldP spid="74761" grpId="0" animBg="1"/>
      <p:bldP spid="74761" grpId="1" animBg="1"/>
      <p:bldP spid="74761" grpId="2" animBg="1"/>
      <p:bldP spid="74762" grpId="0" animBg="1"/>
      <p:bldP spid="74762" grpId="1" animBg="1"/>
      <p:bldP spid="74762" grpId="2" animBg="1"/>
      <p:bldP spid="74763" grpId="0" animBg="1"/>
      <p:bldP spid="74763" grpId="1" animBg="1"/>
      <p:bldP spid="74763" grpId="2" animBg="1"/>
      <p:bldP spid="74764" grpId="0" animBg="1"/>
      <p:bldP spid="74764" grpId="1" animBg="1"/>
      <p:bldP spid="74764" grpId="2" animBg="1"/>
      <p:bldP spid="74776" grpId="0" animBg="1"/>
      <p:bldP spid="74777" grpId="0" animBg="1"/>
      <p:bldP spid="74777" grpId="1" animBg="1"/>
      <p:bldP spid="74778" grpId="0" animBg="1"/>
      <p:bldP spid="74778" grpId="1" animBg="1"/>
      <p:bldP spid="74779" grpId="0" animBg="1"/>
      <p:bldP spid="74779" grpId="1" animBg="1"/>
      <p:bldP spid="74780" grpId="0" animBg="1"/>
      <p:bldP spid="74780" grpId="1" animBg="1"/>
      <p:bldP spid="74805" grpId="0" animBg="1"/>
      <p:bldP spid="74805" grpId="1" animBg="1"/>
      <p:bldP spid="74806" grpId="0" animBg="1"/>
      <p:bldP spid="74806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115</Words>
  <Application>Microsoft Office PowerPoint</Application>
  <PresentationFormat>Diavoorstelling (4:3)</PresentationFormat>
  <Paragraphs>56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Tafels oefenen   tafel 8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55</cp:revision>
  <dcterms:created xsi:type="dcterms:W3CDTF">2008-08-13T19:56:57Z</dcterms:created>
  <dcterms:modified xsi:type="dcterms:W3CDTF">2022-07-24T14:41:15Z</dcterms:modified>
  <cp:contentStatus/>
</cp:coreProperties>
</file>