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sldIdLst>
    <p:sldId id="321" r:id="rId2"/>
    <p:sldId id="290" r:id="rId3"/>
  </p:sldIdLst>
  <p:sldSz cx="9144000" cy="6858000" type="screen4x3"/>
  <p:notesSz cx="6858000" cy="9144000"/>
  <p:defaultTextStyle>
    <a:defPPr>
      <a:defRPr lang="nl-NL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CC66"/>
    <a:srgbClr val="FFFF00"/>
    <a:srgbClr val="FF0000"/>
    <a:srgbClr val="FF6600"/>
    <a:srgbClr val="0000FF"/>
    <a:srgbClr val="FF00FF"/>
    <a:srgbClr val="FF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56" d="100"/>
          <a:sy n="56" d="100"/>
        </p:scale>
        <p:origin x="856" y="5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>
            <a:extLst>
              <a:ext uri="{FF2B5EF4-FFF2-40B4-BE49-F238E27FC236}">
                <a16:creationId xmlns:a16="http://schemas.microsoft.com/office/drawing/2014/main" id="{AF4681DB-47EE-441E-8814-3938DD8E9577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 smtClean="0"/>
            </a:lvl1pPr>
          </a:lstStyle>
          <a:p>
            <a:pPr>
              <a:defRPr/>
            </a:pPr>
            <a:endParaRPr lang="nl-NL" altLang="nl-NL"/>
          </a:p>
        </p:txBody>
      </p:sp>
      <p:sp>
        <p:nvSpPr>
          <p:cNvPr id="3075" name="Rectangle 3">
            <a:extLst>
              <a:ext uri="{FF2B5EF4-FFF2-40B4-BE49-F238E27FC236}">
                <a16:creationId xmlns:a16="http://schemas.microsoft.com/office/drawing/2014/main" id="{E9F95613-90BD-43C1-B08D-CE2CE831DD65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/>
            </a:lvl1pPr>
          </a:lstStyle>
          <a:p>
            <a:pPr>
              <a:defRPr/>
            </a:pPr>
            <a:endParaRPr lang="nl-NL" altLang="nl-NL"/>
          </a:p>
        </p:txBody>
      </p:sp>
      <p:sp>
        <p:nvSpPr>
          <p:cNvPr id="2052" name="Rectangle 4">
            <a:extLst>
              <a:ext uri="{FF2B5EF4-FFF2-40B4-BE49-F238E27FC236}">
                <a16:creationId xmlns:a16="http://schemas.microsoft.com/office/drawing/2014/main" id="{19C8D9B3-8883-488A-B032-C9B16BB7394B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3077" name="Rectangle 5">
            <a:extLst>
              <a:ext uri="{FF2B5EF4-FFF2-40B4-BE49-F238E27FC236}">
                <a16:creationId xmlns:a16="http://schemas.microsoft.com/office/drawing/2014/main" id="{3466C602-9B87-4BD1-94CB-08821E3B1758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 altLang="nl-NL" noProof="0"/>
              <a:t>Klik om de opmaakprofielen van de modeltekst te bewerken</a:t>
            </a:r>
          </a:p>
          <a:p>
            <a:pPr lvl="1"/>
            <a:r>
              <a:rPr lang="nl-NL" altLang="nl-NL" noProof="0"/>
              <a:t>Tweede niveau</a:t>
            </a:r>
          </a:p>
          <a:p>
            <a:pPr lvl="2"/>
            <a:r>
              <a:rPr lang="nl-NL" altLang="nl-NL" noProof="0"/>
              <a:t>Derde niveau</a:t>
            </a:r>
          </a:p>
          <a:p>
            <a:pPr lvl="3"/>
            <a:r>
              <a:rPr lang="nl-NL" altLang="nl-NL" noProof="0"/>
              <a:t>Vierde niveau</a:t>
            </a:r>
          </a:p>
          <a:p>
            <a:pPr lvl="4"/>
            <a:r>
              <a:rPr lang="nl-NL" altLang="nl-NL" noProof="0"/>
              <a:t>Vijfde niveau</a:t>
            </a:r>
          </a:p>
        </p:txBody>
      </p:sp>
      <p:sp>
        <p:nvSpPr>
          <p:cNvPr id="3078" name="Rectangle 6">
            <a:extLst>
              <a:ext uri="{FF2B5EF4-FFF2-40B4-BE49-F238E27FC236}">
                <a16:creationId xmlns:a16="http://schemas.microsoft.com/office/drawing/2014/main" id="{9A609D43-BC9B-4533-974F-5CEBF86E4494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 smtClean="0"/>
            </a:lvl1pPr>
          </a:lstStyle>
          <a:p>
            <a:pPr>
              <a:defRPr/>
            </a:pPr>
            <a:endParaRPr lang="nl-NL" altLang="nl-NL"/>
          </a:p>
        </p:txBody>
      </p:sp>
      <p:sp>
        <p:nvSpPr>
          <p:cNvPr id="3079" name="Rectangle 7">
            <a:extLst>
              <a:ext uri="{FF2B5EF4-FFF2-40B4-BE49-F238E27FC236}">
                <a16:creationId xmlns:a16="http://schemas.microsoft.com/office/drawing/2014/main" id="{18F85918-2B7F-4884-9982-9E8F2A11D79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/>
            </a:lvl1pPr>
          </a:lstStyle>
          <a:p>
            <a:pPr>
              <a:defRPr/>
            </a:pPr>
            <a:fld id="{F940A0EC-974F-408E-BA82-A518D5624525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157697712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7">
            <a:extLst>
              <a:ext uri="{FF2B5EF4-FFF2-40B4-BE49-F238E27FC236}">
                <a16:creationId xmlns:a16="http://schemas.microsoft.com/office/drawing/2014/main" id="{79F4ED4B-E768-438F-A545-3D17C164512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0CBA14E9-6A8C-461D-8B57-62844FC5FB74}" type="slidenum">
              <a:rPr lang="nl-NL" altLang="nl-NL"/>
              <a:pPr/>
              <a:t>2</a:t>
            </a:fld>
            <a:endParaRPr lang="nl-NL" altLang="nl-NL"/>
          </a:p>
        </p:txBody>
      </p:sp>
      <p:sp>
        <p:nvSpPr>
          <p:cNvPr id="32771" name="Rectangle 2">
            <a:extLst>
              <a:ext uri="{FF2B5EF4-FFF2-40B4-BE49-F238E27FC236}">
                <a16:creationId xmlns:a16="http://schemas.microsoft.com/office/drawing/2014/main" id="{33FF913E-58C8-4B49-90FA-9434686B5A3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772" name="Rectangle 3">
            <a:extLst>
              <a:ext uri="{FF2B5EF4-FFF2-40B4-BE49-F238E27FC236}">
                <a16:creationId xmlns:a16="http://schemas.microsoft.com/office/drawing/2014/main" id="{E2291350-8C68-4409-9E32-3D990E11CAC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73269621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 om de ondertitelstijl van het model te bewerken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6FF76685-CC5A-4BC6-9FCB-B220FF961FC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 altLang="nl-NL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A5898EC9-79F6-477E-A403-92FB98DC599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 altLang="nl-NL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5EACFF80-547A-4643-8607-1DEA92BDDBA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AF64A5-ACCF-4739-B0E8-E8757B9971F7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5259526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D86BB7ED-1F50-405B-94AA-2A5E0362912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 altLang="nl-NL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A5F1677F-EBA5-4BDF-AADB-CBBFF2CC21F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 altLang="nl-NL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384DD539-68F8-4244-A089-8DAC1F332F8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AA28F0F-50F1-41AF-877B-E462BE2AA488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10400210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7F6804EC-C7A3-4CFA-84B6-BA468244F2A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 altLang="nl-NL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0AC65851-FD97-4E24-9E25-EC731CB526B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 altLang="nl-NL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BC4F13A3-9E15-48F9-90F2-EE5926ED111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002B8FD-7122-424E-9E6E-D25CFD07FEDC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11699060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F4A3476A-860C-4039-AE35-8427A4BDF43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 altLang="nl-NL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5F9A11A3-F8C2-4C8C-8F24-BCCEE6343A8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 altLang="nl-NL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FC95B106-9662-4A86-979D-E9E5FCBC2F5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148906F-CFEB-4FF8-9BD1-6819C9773158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8465601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9CA663C2-4B0B-443C-98AD-AB082C33503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 altLang="nl-NL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E6EAECA9-0C16-4A17-97C8-7F2377ACE93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 altLang="nl-NL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058509D8-9382-41F5-B77F-170129419DE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E26D98-06DB-4A3A-B0CC-71C93C14F839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23350080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2B26E09-F529-402F-B97A-F2EB8607C0D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 altLang="nl-NL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2DFC251-686C-47DB-968B-B053E3B5F00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 altLang="nl-NL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4518941-D60C-4C90-802B-53CBFA3EDA4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FCF9E26-C973-4897-A0E9-6010A1E6038A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14664701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EA6EFF57-C860-42B7-8F8F-362CA439DCF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 altLang="nl-NL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31D226BB-5149-42BF-B5F8-3C786C3C617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 altLang="nl-NL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51247404-462C-4674-845D-36D85ECF162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9772008-2305-475F-AAD3-ACE7787AF269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14828396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329EA648-5E91-4A08-A909-156C1EAF34A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 altLang="nl-NL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5528FFDD-5594-4DF7-86E6-8424C2C52F3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 altLang="nl-NL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3AFA378A-3D23-46F8-86B9-736016B6E09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1AA4C99-03EF-487C-92B3-32B98A9D861C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2466100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B5682140-183C-4E90-86E1-38762E3857A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 altLang="nl-NL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10FBD58B-914C-4547-872B-BA7FF93702B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 altLang="nl-NL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4BEF6914-B785-4EE2-9A0B-EDA66E6233C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E1C480D-F525-4F8D-85AE-B247F604A7FD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1610342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CAF143B-9904-4080-BDA7-FF6FF58E22D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 altLang="nl-NL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8273E04-5A6C-46BB-83CD-EC0E54D8787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 altLang="nl-NL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9241A7D-B54A-4EA0-82FD-6C6D3701AF7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8AB30BF-6056-4874-B132-28F923D00D2D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25425993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nl-NL" noProof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1C4C30B-CE57-47A4-8A53-EA52DE02E32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 altLang="nl-NL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50FF6D1-B4E1-4C6E-8E0E-C2AE2816D5D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 altLang="nl-NL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10BFDC8-2883-4D3C-9825-C1C426AB893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DD4EF4A-2A43-4693-84BB-F50E8EE9169A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29391634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0C04104B-6FDB-4A6B-8365-F2A18027C63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nl-NL" altLang="nl-NL"/>
              <a:t>Klik om het opmaakprofiel te bewerken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3391DB2C-D0A4-4E72-A0D2-175961AA081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 altLang="nl-NL"/>
              <a:t>Klik om de opmaakprofielen van de modeltekst te bewerken</a:t>
            </a:r>
          </a:p>
          <a:p>
            <a:pPr lvl="1"/>
            <a:r>
              <a:rPr lang="nl-NL" altLang="nl-NL"/>
              <a:t>Tweede niveau</a:t>
            </a:r>
          </a:p>
          <a:p>
            <a:pPr lvl="2"/>
            <a:r>
              <a:rPr lang="nl-NL" altLang="nl-NL"/>
              <a:t>Derde niveau</a:t>
            </a:r>
          </a:p>
          <a:p>
            <a:pPr lvl="3"/>
            <a:r>
              <a:rPr lang="nl-NL" altLang="nl-NL"/>
              <a:t>Vierde niveau</a:t>
            </a:r>
          </a:p>
          <a:p>
            <a:pPr lvl="4"/>
            <a:r>
              <a:rPr lang="nl-NL" altLang="nl-NL"/>
              <a:t>Vijfde niveau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F0E97E72-24FC-498F-8469-19559A31F5B0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 smtClean="0"/>
            </a:lvl1pPr>
          </a:lstStyle>
          <a:p>
            <a:pPr>
              <a:defRPr/>
            </a:pPr>
            <a:endParaRPr lang="nl-NL" altLang="nl-NL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D88B5324-7DD1-4FFB-886B-5D1D13705746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 smtClean="0"/>
            </a:lvl1pPr>
          </a:lstStyle>
          <a:p>
            <a:pPr>
              <a:defRPr/>
            </a:pPr>
            <a:endParaRPr lang="nl-NL" altLang="nl-NL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925BCD09-86A9-442A-BB9C-541D2BE903B0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 smtClean="0"/>
            </a:lvl1pPr>
          </a:lstStyle>
          <a:p>
            <a:pPr>
              <a:defRPr/>
            </a:pPr>
            <a:fld id="{4BD21A57-8940-41B1-AFEE-D2E7D131CB35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60">
          <a:fgClr>
            <a:schemeClr val="accent6">
              <a:lumMod val="20000"/>
              <a:lumOff val="80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16C1C93-3EDB-9F06-B219-41F64F00238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l-NL" dirty="0"/>
              <a:t>Tafels oefenen </a:t>
            </a:r>
            <a:br>
              <a:rPr lang="nl-NL" dirty="0"/>
            </a:br>
            <a:r>
              <a:rPr lang="nl-NL" dirty="0"/>
              <a:t> tafel 7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D7100DA8-A198-D3C3-0B4C-5BC55CECE0A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7"/>
            <a:ext cx="6858000" cy="2133599"/>
          </a:xfrm>
        </p:spPr>
        <p:txBody>
          <a:bodyPr/>
          <a:lstStyle/>
          <a:p>
            <a:r>
              <a:rPr lang="nl-NL" dirty="0"/>
              <a:t>Klik op</a:t>
            </a:r>
          </a:p>
          <a:p>
            <a:endParaRPr lang="nl-NL" dirty="0"/>
          </a:p>
          <a:p>
            <a:endParaRPr lang="nl-NL" dirty="0"/>
          </a:p>
          <a:p>
            <a:endParaRPr lang="nl-NL" dirty="0"/>
          </a:p>
          <a:p>
            <a:r>
              <a:rPr lang="nl-NL" dirty="0"/>
              <a:t>Om te starten</a:t>
            </a:r>
          </a:p>
          <a:p>
            <a:r>
              <a:rPr lang="nl-NL" dirty="0"/>
              <a:t>Of druk op   </a:t>
            </a:r>
          </a:p>
          <a:p>
            <a:endParaRPr lang="nl-NL" dirty="0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453D2043-839F-951B-0D74-4DDA980434F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8913" y="4293096"/>
            <a:ext cx="7887543" cy="936104"/>
          </a:xfrm>
          <a:prstGeom prst="rect">
            <a:avLst/>
          </a:prstGeom>
        </p:spPr>
      </p:pic>
      <p:sp>
        <p:nvSpPr>
          <p:cNvPr id="6" name="Ovaal 5">
            <a:extLst>
              <a:ext uri="{FF2B5EF4-FFF2-40B4-BE49-F238E27FC236}">
                <a16:creationId xmlns:a16="http://schemas.microsoft.com/office/drawing/2014/main" id="{A9F111B1-F0D0-3B2D-F686-A91F6651FA82}"/>
              </a:ext>
            </a:extLst>
          </p:cNvPr>
          <p:cNvSpPr/>
          <p:nvPr/>
        </p:nvSpPr>
        <p:spPr>
          <a:xfrm>
            <a:off x="4211960" y="4375895"/>
            <a:ext cx="864096" cy="853305"/>
          </a:xfrm>
          <a:prstGeom prst="ellipse">
            <a:avLst/>
          </a:prstGeom>
          <a:noFill/>
          <a:ln w="63500">
            <a:solidFill>
              <a:srgbClr val="FF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pic>
        <p:nvPicPr>
          <p:cNvPr id="8" name="Afbeelding 7">
            <a:extLst>
              <a:ext uri="{FF2B5EF4-FFF2-40B4-BE49-F238E27FC236}">
                <a16:creationId xmlns:a16="http://schemas.microsoft.com/office/drawing/2014/main" id="{CAAB79F6-A51F-308E-331F-CBBD1770842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24128" y="5588707"/>
            <a:ext cx="952500" cy="933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30099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Text Box 2">
            <a:extLst>
              <a:ext uri="{FF2B5EF4-FFF2-40B4-BE49-F238E27FC236}">
                <a16:creationId xmlns:a16="http://schemas.microsoft.com/office/drawing/2014/main" id="{2D30CFFB-33FA-4ED7-A082-189E1B0627A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40425" y="908050"/>
            <a:ext cx="647700" cy="466725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0</a:t>
            </a:r>
          </a:p>
        </p:txBody>
      </p:sp>
      <p:sp>
        <p:nvSpPr>
          <p:cNvPr id="74755" name="Text Box 3">
            <a:extLst>
              <a:ext uri="{FF2B5EF4-FFF2-40B4-BE49-F238E27FC236}">
                <a16:creationId xmlns:a16="http://schemas.microsoft.com/office/drawing/2014/main" id="{A7C07F9B-2242-471D-A25D-988A594C891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40425" y="1435100"/>
            <a:ext cx="647700" cy="466725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7</a:t>
            </a:r>
          </a:p>
        </p:txBody>
      </p:sp>
      <p:sp>
        <p:nvSpPr>
          <p:cNvPr id="74756" name="Text Box 4">
            <a:extLst>
              <a:ext uri="{FF2B5EF4-FFF2-40B4-BE49-F238E27FC236}">
                <a16:creationId xmlns:a16="http://schemas.microsoft.com/office/drawing/2014/main" id="{DD01EDC6-F960-4BC9-A828-F6139383D9D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40425" y="1978025"/>
            <a:ext cx="647700" cy="466725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14</a:t>
            </a:r>
          </a:p>
        </p:txBody>
      </p:sp>
      <p:sp>
        <p:nvSpPr>
          <p:cNvPr id="74757" name="Text Box 5">
            <a:extLst>
              <a:ext uri="{FF2B5EF4-FFF2-40B4-BE49-F238E27FC236}">
                <a16:creationId xmlns:a16="http://schemas.microsoft.com/office/drawing/2014/main" id="{A2F590C2-0BE3-467C-AD1B-C4B7D691BC5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40425" y="2492375"/>
            <a:ext cx="647700" cy="466725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21</a:t>
            </a:r>
          </a:p>
        </p:txBody>
      </p:sp>
      <p:sp>
        <p:nvSpPr>
          <p:cNvPr id="74758" name="Text Box 6">
            <a:extLst>
              <a:ext uri="{FF2B5EF4-FFF2-40B4-BE49-F238E27FC236}">
                <a16:creationId xmlns:a16="http://schemas.microsoft.com/office/drawing/2014/main" id="{F56283B5-091A-4A6E-B920-C33E8A75AD1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40425" y="2997200"/>
            <a:ext cx="647700" cy="466725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28</a:t>
            </a:r>
          </a:p>
        </p:txBody>
      </p:sp>
      <p:sp>
        <p:nvSpPr>
          <p:cNvPr id="74759" name="Text Box 7">
            <a:extLst>
              <a:ext uri="{FF2B5EF4-FFF2-40B4-BE49-F238E27FC236}">
                <a16:creationId xmlns:a16="http://schemas.microsoft.com/office/drawing/2014/main" id="{3A7C66DD-F03B-4147-B8E6-428D98E0D9F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40425" y="3573463"/>
            <a:ext cx="647700" cy="466725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35</a:t>
            </a:r>
          </a:p>
        </p:txBody>
      </p:sp>
      <p:sp>
        <p:nvSpPr>
          <p:cNvPr id="74760" name="Text Box 8">
            <a:extLst>
              <a:ext uri="{FF2B5EF4-FFF2-40B4-BE49-F238E27FC236}">
                <a16:creationId xmlns:a16="http://schemas.microsoft.com/office/drawing/2014/main" id="{D314BE4B-99F7-46E8-9EDE-1D6D085D3D2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40425" y="4098925"/>
            <a:ext cx="647700" cy="466725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42</a:t>
            </a:r>
          </a:p>
        </p:txBody>
      </p:sp>
      <p:sp>
        <p:nvSpPr>
          <p:cNvPr id="74761" name="Text Box 9">
            <a:extLst>
              <a:ext uri="{FF2B5EF4-FFF2-40B4-BE49-F238E27FC236}">
                <a16:creationId xmlns:a16="http://schemas.microsoft.com/office/drawing/2014/main" id="{6570D3C9-EB40-4362-A4EE-BEE2EF7F901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40425" y="4614863"/>
            <a:ext cx="647700" cy="466725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49</a:t>
            </a:r>
          </a:p>
        </p:txBody>
      </p:sp>
      <p:sp>
        <p:nvSpPr>
          <p:cNvPr id="74762" name="Text Box 10">
            <a:extLst>
              <a:ext uri="{FF2B5EF4-FFF2-40B4-BE49-F238E27FC236}">
                <a16:creationId xmlns:a16="http://schemas.microsoft.com/office/drawing/2014/main" id="{3E6F1270-2DD8-483C-9E7E-3E7769515FC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40425" y="5124450"/>
            <a:ext cx="647700" cy="466725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56</a:t>
            </a:r>
          </a:p>
        </p:txBody>
      </p:sp>
      <p:sp>
        <p:nvSpPr>
          <p:cNvPr id="74763" name="Text Box 11">
            <a:extLst>
              <a:ext uri="{FF2B5EF4-FFF2-40B4-BE49-F238E27FC236}">
                <a16:creationId xmlns:a16="http://schemas.microsoft.com/office/drawing/2014/main" id="{C0075750-0147-41C2-8080-398759830D1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40425" y="5656263"/>
            <a:ext cx="647700" cy="466725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63</a:t>
            </a:r>
          </a:p>
        </p:txBody>
      </p:sp>
      <p:sp>
        <p:nvSpPr>
          <p:cNvPr id="74764" name="Text Box 12">
            <a:extLst>
              <a:ext uri="{FF2B5EF4-FFF2-40B4-BE49-F238E27FC236}">
                <a16:creationId xmlns:a16="http://schemas.microsoft.com/office/drawing/2014/main" id="{CFEE6C18-7EC5-454C-91E3-BEE15AFC9FD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40425" y="6188075"/>
            <a:ext cx="647700" cy="466725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70</a:t>
            </a:r>
          </a:p>
        </p:txBody>
      </p:sp>
      <p:sp>
        <p:nvSpPr>
          <p:cNvPr id="74765" name="Text Box 13">
            <a:extLst>
              <a:ext uri="{FF2B5EF4-FFF2-40B4-BE49-F238E27FC236}">
                <a16:creationId xmlns:a16="http://schemas.microsoft.com/office/drawing/2014/main" id="{4F729DD5-525B-4CFF-ACD9-6A38BC390CA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51275" y="908050"/>
            <a:ext cx="647700" cy="4667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0</a:t>
            </a:r>
          </a:p>
        </p:txBody>
      </p:sp>
      <p:sp>
        <p:nvSpPr>
          <p:cNvPr id="74766" name="Text Box 14">
            <a:extLst>
              <a:ext uri="{FF2B5EF4-FFF2-40B4-BE49-F238E27FC236}">
                <a16:creationId xmlns:a16="http://schemas.microsoft.com/office/drawing/2014/main" id="{F82E3BDE-7BAD-4E18-85B0-A2A0F7405DB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51275" y="1446213"/>
            <a:ext cx="647700" cy="4667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1</a:t>
            </a:r>
          </a:p>
        </p:txBody>
      </p:sp>
      <p:sp>
        <p:nvSpPr>
          <p:cNvPr id="74767" name="Text Box 15">
            <a:extLst>
              <a:ext uri="{FF2B5EF4-FFF2-40B4-BE49-F238E27FC236}">
                <a16:creationId xmlns:a16="http://schemas.microsoft.com/office/drawing/2014/main" id="{7FEB3115-631E-447F-87EB-3EBBC6E93C2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51275" y="1951038"/>
            <a:ext cx="647700" cy="4667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2</a:t>
            </a:r>
          </a:p>
        </p:txBody>
      </p:sp>
      <p:sp>
        <p:nvSpPr>
          <p:cNvPr id="74768" name="Text Box 16">
            <a:extLst>
              <a:ext uri="{FF2B5EF4-FFF2-40B4-BE49-F238E27FC236}">
                <a16:creationId xmlns:a16="http://schemas.microsoft.com/office/drawing/2014/main" id="{3E37A62E-BDFB-49DB-BB0E-2E75B3054E2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51275" y="2481263"/>
            <a:ext cx="647700" cy="4667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3</a:t>
            </a:r>
          </a:p>
        </p:txBody>
      </p:sp>
      <p:sp>
        <p:nvSpPr>
          <p:cNvPr id="74769" name="Text Box 17">
            <a:extLst>
              <a:ext uri="{FF2B5EF4-FFF2-40B4-BE49-F238E27FC236}">
                <a16:creationId xmlns:a16="http://schemas.microsoft.com/office/drawing/2014/main" id="{B9C1C5A7-04AB-4712-A19F-F2FC1B470A4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51275" y="3019425"/>
            <a:ext cx="647700" cy="4667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4</a:t>
            </a:r>
          </a:p>
        </p:txBody>
      </p:sp>
      <p:sp>
        <p:nvSpPr>
          <p:cNvPr id="74770" name="Text Box 18">
            <a:extLst>
              <a:ext uri="{FF2B5EF4-FFF2-40B4-BE49-F238E27FC236}">
                <a16:creationId xmlns:a16="http://schemas.microsoft.com/office/drawing/2014/main" id="{01B0196D-FC3A-4513-9ADC-5DA21260CDD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51275" y="3556000"/>
            <a:ext cx="647700" cy="4667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5</a:t>
            </a:r>
          </a:p>
        </p:txBody>
      </p:sp>
      <p:sp>
        <p:nvSpPr>
          <p:cNvPr id="74771" name="Text Box 19">
            <a:extLst>
              <a:ext uri="{FF2B5EF4-FFF2-40B4-BE49-F238E27FC236}">
                <a16:creationId xmlns:a16="http://schemas.microsoft.com/office/drawing/2014/main" id="{D4490942-2ECC-4E00-9ABB-A7FD448095D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51275" y="4094163"/>
            <a:ext cx="647700" cy="4667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6</a:t>
            </a:r>
          </a:p>
        </p:txBody>
      </p:sp>
      <p:sp>
        <p:nvSpPr>
          <p:cNvPr id="74772" name="Text Box 20">
            <a:extLst>
              <a:ext uri="{FF2B5EF4-FFF2-40B4-BE49-F238E27FC236}">
                <a16:creationId xmlns:a16="http://schemas.microsoft.com/office/drawing/2014/main" id="{4FB391DC-3D9A-42EF-9C2C-E97D2E94508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51275" y="4608513"/>
            <a:ext cx="647700" cy="4667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7</a:t>
            </a:r>
          </a:p>
        </p:txBody>
      </p:sp>
      <p:sp>
        <p:nvSpPr>
          <p:cNvPr id="74773" name="Text Box 21">
            <a:extLst>
              <a:ext uri="{FF2B5EF4-FFF2-40B4-BE49-F238E27FC236}">
                <a16:creationId xmlns:a16="http://schemas.microsoft.com/office/drawing/2014/main" id="{48D982C3-5C1E-44B1-8285-DE388BAC3AC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51275" y="5140325"/>
            <a:ext cx="647700" cy="4667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8</a:t>
            </a:r>
          </a:p>
        </p:txBody>
      </p:sp>
      <p:sp>
        <p:nvSpPr>
          <p:cNvPr id="74774" name="Text Box 22">
            <a:extLst>
              <a:ext uri="{FF2B5EF4-FFF2-40B4-BE49-F238E27FC236}">
                <a16:creationId xmlns:a16="http://schemas.microsoft.com/office/drawing/2014/main" id="{909E8511-0C6E-4CCB-A6A4-5A6615C38D4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51275" y="5667375"/>
            <a:ext cx="647700" cy="4667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9</a:t>
            </a:r>
          </a:p>
        </p:txBody>
      </p:sp>
      <p:sp>
        <p:nvSpPr>
          <p:cNvPr id="74775" name="Text Box 23">
            <a:extLst>
              <a:ext uri="{FF2B5EF4-FFF2-40B4-BE49-F238E27FC236}">
                <a16:creationId xmlns:a16="http://schemas.microsoft.com/office/drawing/2014/main" id="{186043CA-3DE5-47BA-870F-24747BF3FBF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51275" y="6192838"/>
            <a:ext cx="647700" cy="4667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10</a:t>
            </a:r>
          </a:p>
        </p:txBody>
      </p:sp>
      <p:sp>
        <p:nvSpPr>
          <p:cNvPr id="74776" name="Text Box 24">
            <a:extLst>
              <a:ext uri="{FF2B5EF4-FFF2-40B4-BE49-F238E27FC236}">
                <a16:creationId xmlns:a16="http://schemas.microsoft.com/office/drawing/2014/main" id="{7096D6C3-7D9E-4453-AFE5-848D7960560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51275" y="333375"/>
            <a:ext cx="2736850" cy="466725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tafel van 7</a:t>
            </a:r>
          </a:p>
        </p:txBody>
      </p:sp>
      <p:sp>
        <p:nvSpPr>
          <p:cNvPr id="74777" name="Text Box 25">
            <a:extLst>
              <a:ext uri="{FF2B5EF4-FFF2-40B4-BE49-F238E27FC236}">
                <a16:creationId xmlns:a16="http://schemas.microsoft.com/office/drawing/2014/main" id="{F6A30D27-A299-4A11-B794-E896BA313F8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5288" y="1557338"/>
            <a:ext cx="3168650" cy="120173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nl-NL" altLang="nl-NL" b="1" u="sng"/>
              <a:t>1</a:t>
            </a:r>
            <a:r>
              <a:rPr lang="nl-NL" altLang="nl-NL" b="1" u="sng" baseline="30000"/>
              <a:t>e</a:t>
            </a:r>
            <a:r>
              <a:rPr lang="nl-NL" altLang="nl-NL" b="1" u="sng"/>
              <a:t> manier: </a:t>
            </a:r>
          </a:p>
          <a:p>
            <a:pPr eaLnBrk="1" hangingPunct="1">
              <a:spcBef>
                <a:spcPct val="50000"/>
              </a:spcBef>
            </a:pPr>
            <a:r>
              <a:rPr lang="nl-NL" altLang="nl-NL"/>
              <a:t>Klik op een </a:t>
            </a:r>
            <a:r>
              <a:rPr lang="nl-NL" altLang="nl-NL" b="1" u="sng">
                <a:solidFill>
                  <a:srgbClr val="0000FF"/>
                </a:solidFill>
              </a:rPr>
              <a:t>blauw</a:t>
            </a:r>
            <a:r>
              <a:rPr lang="nl-NL" altLang="nl-NL"/>
              <a:t> vakje</a:t>
            </a:r>
          </a:p>
          <a:p>
            <a:pPr eaLnBrk="1" hangingPunct="1">
              <a:spcBef>
                <a:spcPct val="50000"/>
              </a:spcBef>
            </a:pPr>
            <a:r>
              <a:rPr lang="nl-NL" altLang="nl-NL"/>
              <a:t>             antwoord verschijnt</a:t>
            </a:r>
          </a:p>
        </p:txBody>
      </p:sp>
      <p:sp>
        <p:nvSpPr>
          <p:cNvPr id="74778" name="Text Box 26">
            <a:extLst>
              <a:ext uri="{FF2B5EF4-FFF2-40B4-BE49-F238E27FC236}">
                <a16:creationId xmlns:a16="http://schemas.microsoft.com/office/drawing/2014/main" id="{E3F8E20D-54F9-44C8-A15D-8C1BC4E1B74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5288" y="2997200"/>
            <a:ext cx="3168650" cy="161448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nl-NL" altLang="nl-NL" b="1" u="sng"/>
              <a:t>2</a:t>
            </a:r>
            <a:r>
              <a:rPr lang="nl-NL" altLang="nl-NL" b="1" u="sng" baseline="30000"/>
              <a:t>e</a:t>
            </a:r>
            <a:r>
              <a:rPr lang="nl-NL" altLang="nl-NL" b="1" u="sng"/>
              <a:t> manier: </a:t>
            </a:r>
          </a:p>
          <a:p>
            <a:pPr eaLnBrk="1" hangingPunct="1">
              <a:spcBef>
                <a:spcPct val="50000"/>
              </a:spcBef>
            </a:pPr>
            <a:r>
              <a:rPr lang="nl-NL" altLang="nl-NL"/>
              <a:t>Klik op een </a:t>
            </a:r>
            <a:r>
              <a:rPr lang="nl-NL" altLang="nl-NL" b="1" u="sng">
                <a:solidFill>
                  <a:srgbClr val="FF3300"/>
                </a:solidFill>
              </a:rPr>
              <a:t>rood</a:t>
            </a:r>
            <a:r>
              <a:rPr lang="nl-NL" altLang="nl-NL"/>
              <a:t> rondje</a:t>
            </a:r>
            <a:endParaRPr lang="nl-NL" altLang="nl-NL" u="sng"/>
          </a:p>
          <a:p>
            <a:pPr eaLnBrk="1" hangingPunct="1">
              <a:spcBef>
                <a:spcPct val="50000"/>
              </a:spcBef>
            </a:pPr>
            <a:r>
              <a:rPr lang="nl-NL" altLang="nl-NL"/>
              <a:t>              antwoord verdwijnt</a:t>
            </a:r>
          </a:p>
          <a:p>
            <a:pPr eaLnBrk="1" hangingPunct="1">
              <a:spcBef>
                <a:spcPct val="50000"/>
              </a:spcBef>
            </a:pPr>
            <a:endParaRPr lang="nl-NL" altLang="nl-NL"/>
          </a:p>
        </p:txBody>
      </p:sp>
      <p:sp>
        <p:nvSpPr>
          <p:cNvPr id="74779" name="Text Box 27">
            <a:extLst>
              <a:ext uri="{FF2B5EF4-FFF2-40B4-BE49-F238E27FC236}">
                <a16:creationId xmlns:a16="http://schemas.microsoft.com/office/drawing/2014/main" id="{3F4214DB-8991-472D-A60B-C5281669230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5288" y="909638"/>
            <a:ext cx="3168650" cy="4667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  <a:defRPr/>
            </a:pPr>
            <a:r>
              <a:rPr lang="nl-NL" altLang="nl-NL" sz="24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tafel van 7</a:t>
            </a:r>
          </a:p>
        </p:txBody>
      </p:sp>
      <p:sp>
        <p:nvSpPr>
          <p:cNvPr id="74780" name="Text Box 28">
            <a:extLst>
              <a:ext uri="{FF2B5EF4-FFF2-40B4-BE49-F238E27FC236}">
                <a16:creationId xmlns:a16="http://schemas.microsoft.com/office/drawing/2014/main" id="{1495BBEB-5DA3-4DA8-8A0A-A24399D31D1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5288" y="333375"/>
            <a:ext cx="3168650" cy="46831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>
              <a:spcBef>
                <a:spcPct val="50000"/>
              </a:spcBef>
              <a:defRPr/>
            </a:pPr>
            <a:r>
              <a:rPr lang="nl-NL" altLang="nl-NL" b="1">
                <a:effectLst>
                  <a:outerShdw blurRad="38100" dist="38100" dir="2700000" algn="tl">
                    <a:srgbClr val="C0C0C0"/>
                  </a:outerShdw>
                </a:effectLst>
              </a:rPr>
              <a:t>Uitleg? Klik op deze balk</a:t>
            </a:r>
          </a:p>
        </p:txBody>
      </p:sp>
      <p:sp>
        <p:nvSpPr>
          <p:cNvPr id="74781" name="AutoShape 29">
            <a:hlinkClick r:id="" action="ppaction://noaction" highlightClick="1"/>
            <a:extLst>
              <a:ext uri="{FF2B5EF4-FFF2-40B4-BE49-F238E27FC236}">
                <a16:creationId xmlns:a16="http://schemas.microsoft.com/office/drawing/2014/main" id="{B89EC16E-F23A-4E8B-8908-3DE4E2631B6C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67625" y="4941888"/>
            <a:ext cx="900113" cy="576262"/>
          </a:xfrm>
          <a:prstGeom prst="actionButtonBlank">
            <a:avLst/>
          </a:prstGeom>
          <a:solidFill>
            <a:srgbClr val="C0C0C0"/>
          </a:solidFill>
          <a:ln>
            <a:noFill/>
          </a:ln>
          <a:effectLst/>
          <a:scene3d>
            <a:camera prst="orthographicFront"/>
            <a:lightRig rig="threePt" dir="t"/>
          </a:scene3d>
          <a:sp3d>
            <a:bevelT/>
            <a:bevelB/>
          </a:sp3d>
          <a:extLst>
            <a:ext uri="{91240B29-F687-4F45-9708-019B960494DF}">
              <a14:hiddenLine xmlns:a14="http://schemas.microsoft.com/office/drawing/2010/main" w="9525">
                <a:solidFill>
                  <a:srgbClr val="C0C0C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nl-NL" altLang="nl-NL" sz="1200" b="1" dirty="0"/>
              <a:t>Opnieuw </a:t>
            </a:r>
            <a:endParaRPr lang="nl-NL" altLang="nl-NL" dirty="0"/>
          </a:p>
        </p:txBody>
      </p:sp>
      <p:sp>
        <p:nvSpPr>
          <p:cNvPr id="74782" name="Text Box 30">
            <a:extLst>
              <a:ext uri="{FF2B5EF4-FFF2-40B4-BE49-F238E27FC236}">
                <a16:creationId xmlns:a16="http://schemas.microsoft.com/office/drawing/2014/main" id="{DDCAF16C-36F9-42F5-9073-FE69DEB2A45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0" y="908050"/>
            <a:ext cx="1295400" cy="4667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x 7 =</a:t>
            </a:r>
          </a:p>
        </p:txBody>
      </p:sp>
      <p:sp>
        <p:nvSpPr>
          <p:cNvPr id="74783" name="Text Box 31">
            <a:extLst>
              <a:ext uri="{FF2B5EF4-FFF2-40B4-BE49-F238E27FC236}">
                <a16:creationId xmlns:a16="http://schemas.microsoft.com/office/drawing/2014/main" id="{AE50B436-101B-440A-BF06-B1E90F31A1A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0" y="1435100"/>
            <a:ext cx="1295400" cy="4667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x 7 =</a:t>
            </a:r>
          </a:p>
        </p:txBody>
      </p:sp>
      <p:sp>
        <p:nvSpPr>
          <p:cNvPr id="74784" name="Text Box 32">
            <a:extLst>
              <a:ext uri="{FF2B5EF4-FFF2-40B4-BE49-F238E27FC236}">
                <a16:creationId xmlns:a16="http://schemas.microsoft.com/office/drawing/2014/main" id="{E61D397E-7681-41B2-BBEE-8E27C74E79D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0" y="1966913"/>
            <a:ext cx="1295400" cy="4667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x 7 =</a:t>
            </a:r>
          </a:p>
        </p:txBody>
      </p:sp>
      <p:sp>
        <p:nvSpPr>
          <p:cNvPr id="74785" name="Text Box 33">
            <a:extLst>
              <a:ext uri="{FF2B5EF4-FFF2-40B4-BE49-F238E27FC236}">
                <a16:creationId xmlns:a16="http://schemas.microsoft.com/office/drawing/2014/main" id="{F744CA32-CBD1-447E-810D-F0A561F8F70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0" y="2492375"/>
            <a:ext cx="1295400" cy="4667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x 7 =</a:t>
            </a:r>
          </a:p>
        </p:txBody>
      </p:sp>
      <p:sp>
        <p:nvSpPr>
          <p:cNvPr id="74786" name="Text Box 34">
            <a:extLst>
              <a:ext uri="{FF2B5EF4-FFF2-40B4-BE49-F238E27FC236}">
                <a16:creationId xmlns:a16="http://schemas.microsoft.com/office/drawing/2014/main" id="{272D499C-DA25-4646-B521-CA047294197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0" y="3019425"/>
            <a:ext cx="1295400" cy="4667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x 7 =</a:t>
            </a:r>
          </a:p>
        </p:txBody>
      </p:sp>
      <p:sp>
        <p:nvSpPr>
          <p:cNvPr id="74787" name="Text Box 35">
            <a:extLst>
              <a:ext uri="{FF2B5EF4-FFF2-40B4-BE49-F238E27FC236}">
                <a16:creationId xmlns:a16="http://schemas.microsoft.com/office/drawing/2014/main" id="{52AB0757-E93D-4FC1-9C1A-6B7F274DC7B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0" y="3562350"/>
            <a:ext cx="1295400" cy="4667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x 7 =</a:t>
            </a:r>
          </a:p>
        </p:txBody>
      </p:sp>
      <p:sp>
        <p:nvSpPr>
          <p:cNvPr id="74788" name="Text Box 36">
            <a:extLst>
              <a:ext uri="{FF2B5EF4-FFF2-40B4-BE49-F238E27FC236}">
                <a16:creationId xmlns:a16="http://schemas.microsoft.com/office/drawing/2014/main" id="{0A7AFDD5-14C1-44F6-BE64-802BA9E820B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0" y="4087813"/>
            <a:ext cx="1295400" cy="4667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x 7 =</a:t>
            </a:r>
          </a:p>
        </p:txBody>
      </p:sp>
      <p:sp>
        <p:nvSpPr>
          <p:cNvPr id="74789" name="Text Box 37">
            <a:extLst>
              <a:ext uri="{FF2B5EF4-FFF2-40B4-BE49-F238E27FC236}">
                <a16:creationId xmlns:a16="http://schemas.microsoft.com/office/drawing/2014/main" id="{DF95F232-FF67-4F8F-BD0E-C4F2314F4DA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0" y="4614863"/>
            <a:ext cx="1295400" cy="4667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x 7 =</a:t>
            </a:r>
          </a:p>
        </p:txBody>
      </p:sp>
      <p:sp>
        <p:nvSpPr>
          <p:cNvPr id="74790" name="Text Box 38">
            <a:extLst>
              <a:ext uri="{FF2B5EF4-FFF2-40B4-BE49-F238E27FC236}">
                <a16:creationId xmlns:a16="http://schemas.microsoft.com/office/drawing/2014/main" id="{582035A4-C4CA-4E02-B561-47A29BDBE99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0" y="5146675"/>
            <a:ext cx="1295400" cy="4667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x 7 =</a:t>
            </a:r>
          </a:p>
        </p:txBody>
      </p:sp>
      <p:sp>
        <p:nvSpPr>
          <p:cNvPr id="74791" name="Text Box 39">
            <a:extLst>
              <a:ext uri="{FF2B5EF4-FFF2-40B4-BE49-F238E27FC236}">
                <a16:creationId xmlns:a16="http://schemas.microsoft.com/office/drawing/2014/main" id="{21A6B55E-880E-4BA8-85E7-FE94BA2AE11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0" y="5672138"/>
            <a:ext cx="1295400" cy="4667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x 7 =</a:t>
            </a:r>
          </a:p>
        </p:txBody>
      </p:sp>
      <p:sp>
        <p:nvSpPr>
          <p:cNvPr id="74792" name="Text Box 40">
            <a:extLst>
              <a:ext uri="{FF2B5EF4-FFF2-40B4-BE49-F238E27FC236}">
                <a16:creationId xmlns:a16="http://schemas.microsoft.com/office/drawing/2014/main" id="{F5E5F1A2-B1FF-4B5A-B983-F22B3624B32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0" y="6199188"/>
            <a:ext cx="1295400" cy="4667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x 7 =</a:t>
            </a:r>
          </a:p>
        </p:txBody>
      </p:sp>
      <p:sp>
        <p:nvSpPr>
          <p:cNvPr id="74793" name="Oval 41">
            <a:extLst>
              <a:ext uri="{FF2B5EF4-FFF2-40B4-BE49-F238E27FC236}">
                <a16:creationId xmlns:a16="http://schemas.microsoft.com/office/drawing/2014/main" id="{9D21C81C-7A9E-4A9A-8341-2881B89665F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92913" y="908050"/>
            <a:ext cx="431800" cy="431800"/>
          </a:xfrm>
          <a:prstGeom prst="ellipse">
            <a:avLst/>
          </a:pr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nl-NL" altLang="nl-NL"/>
          </a:p>
        </p:txBody>
      </p:sp>
      <p:sp>
        <p:nvSpPr>
          <p:cNvPr id="74794" name="Oval 42">
            <a:extLst>
              <a:ext uri="{FF2B5EF4-FFF2-40B4-BE49-F238E27FC236}">
                <a16:creationId xmlns:a16="http://schemas.microsoft.com/office/drawing/2014/main" id="{7A3B3D96-F995-4208-A4F3-4729641C753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04025" y="1450975"/>
            <a:ext cx="431800" cy="431800"/>
          </a:xfrm>
          <a:prstGeom prst="ellipse">
            <a:avLst/>
          </a:pr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nl-NL" altLang="nl-NL"/>
          </a:p>
        </p:txBody>
      </p:sp>
      <p:sp>
        <p:nvSpPr>
          <p:cNvPr id="74795" name="Oval 43">
            <a:extLst>
              <a:ext uri="{FF2B5EF4-FFF2-40B4-BE49-F238E27FC236}">
                <a16:creationId xmlns:a16="http://schemas.microsoft.com/office/drawing/2014/main" id="{08C20985-C721-4A92-A0BF-D6DFBA86639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04025" y="1978025"/>
            <a:ext cx="431800" cy="431800"/>
          </a:xfrm>
          <a:prstGeom prst="ellipse">
            <a:avLst/>
          </a:pr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nl-NL" altLang="nl-NL"/>
          </a:p>
        </p:txBody>
      </p:sp>
      <p:sp>
        <p:nvSpPr>
          <p:cNvPr id="74796" name="Oval 44">
            <a:extLst>
              <a:ext uri="{FF2B5EF4-FFF2-40B4-BE49-F238E27FC236}">
                <a16:creationId xmlns:a16="http://schemas.microsoft.com/office/drawing/2014/main" id="{49369F47-D6D5-43F1-B897-B80163B61C2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04025" y="2503488"/>
            <a:ext cx="431800" cy="431800"/>
          </a:xfrm>
          <a:prstGeom prst="ellipse">
            <a:avLst/>
          </a:pr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nl-NL" altLang="nl-NL"/>
          </a:p>
        </p:txBody>
      </p:sp>
      <p:sp>
        <p:nvSpPr>
          <p:cNvPr id="74797" name="Oval 45">
            <a:extLst>
              <a:ext uri="{FF2B5EF4-FFF2-40B4-BE49-F238E27FC236}">
                <a16:creationId xmlns:a16="http://schemas.microsoft.com/office/drawing/2014/main" id="{7148E978-C634-405E-9DE0-57780A09F24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04025" y="3041650"/>
            <a:ext cx="431800" cy="431800"/>
          </a:xfrm>
          <a:prstGeom prst="ellipse">
            <a:avLst/>
          </a:pr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nl-NL" altLang="nl-NL"/>
          </a:p>
        </p:txBody>
      </p:sp>
      <p:sp>
        <p:nvSpPr>
          <p:cNvPr id="74798" name="Oval 46">
            <a:extLst>
              <a:ext uri="{FF2B5EF4-FFF2-40B4-BE49-F238E27FC236}">
                <a16:creationId xmlns:a16="http://schemas.microsoft.com/office/drawing/2014/main" id="{9729FB06-657B-4EE2-B069-1CDC514652A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04025" y="3571875"/>
            <a:ext cx="431800" cy="431800"/>
          </a:xfrm>
          <a:prstGeom prst="ellipse">
            <a:avLst/>
          </a:pr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nl-NL" altLang="nl-NL"/>
          </a:p>
        </p:txBody>
      </p:sp>
      <p:sp>
        <p:nvSpPr>
          <p:cNvPr id="74799" name="Oval 47">
            <a:extLst>
              <a:ext uri="{FF2B5EF4-FFF2-40B4-BE49-F238E27FC236}">
                <a16:creationId xmlns:a16="http://schemas.microsoft.com/office/drawing/2014/main" id="{8CA20306-F68F-4E4F-ACAA-C594C48BEBE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04025" y="4098925"/>
            <a:ext cx="431800" cy="431800"/>
          </a:xfrm>
          <a:prstGeom prst="ellipse">
            <a:avLst/>
          </a:pr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nl-NL" altLang="nl-NL"/>
          </a:p>
        </p:txBody>
      </p:sp>
      <p:sp>
        <p:nvSpPr>
          <p:cNvPr id="74800" name="Oval 48">
            <a:extLst>
              <a:ext uri="{FF2B5EF4-FFF2-40B4-BE49-F238E27FC236}">
                <a16:creationId xmlns:a16="http://schemas.microsoft.com/office/drawing/2014/main" id="{7E98F8CA-BBF4-4920-8CBE-D81C197208D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04025" y="4635500"/>
            <a:ext cx="431800" cy="431800"/>
          </a:xfrm>
          <a:prstGeom prst="ellipse">
            <a:avLst/>
          </a:pr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nl-NL" altLang="nl-NL"/>
          </a:p>
        </p:txBody>
      </p:sp>
      <p:sp>
        <p:nvSpPr>
          <p:cNvPr id="74801" name="Oval 49">
            <a:extLst>
              <a:ext uri="{FF2B5EF4-FFF2-40B4-BE49-F238E27FC236}">
                <a16:creationId xmlns:a16="http://schemas.microsoft.com/office/drawing/2014/main" id="{C06B9D3C-8494-42CB-B5CE-5DAAE95E1FF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04025" y="5140325"/>
            <a:ext cx="431800" cy="431800"/>
          </a:xfrm>
          <a:prstGeom prst="ellipse">
            <a:avLst/>
          </a:pr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nl-NL" altLang="nl-NL"/>
          </a:p>
        </p:txBody>
      </p:sp>
      <p:sp>
        <p:nvSpPr>
          <p:cNvPr id="74802" name="Oval 50">
            <a:extLst>
              <a:ext uri="{FF2B5EF4-FFF2-40B4-BE49-F238E27FC236}">
                <a16:creationId xmlns:a16="http://schemas.microsoft.com/office/drawing/2014/main" id="{569ADE1E-080C-48DD-831F-EC3A0D38515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04025" y="5656263"/>
            <a:ext cx="431800" cy="431800"/>
          </a:xfrm>
          <a:prstGeom prst="ellipse">
            <a:avLst/>
          </a:pr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nl-NL" altLang="nl-NL"/>
          </a:p>
        </p:txBody>
      </p:sp>
      <p:sp>
        <p:nvSpPr>
          <p:cNvPr id="74803" name="Oval 51">
            <a:extLst>
              <a:ext uri="{FF2B5EF4-FFF2-40B4-BE49-F238E27FC236}">
                <a16:creationId xmlns:a16="http://schemas.microsoft.com/office/drawing/2014/main" id="{216B4D52-74C1-4911-AE69-A018323BC0D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04025" y="6192838"/>
            <a:ext cx="431800" cy="431800"/>
          </a:xfrm>
          <a:prstGeom prst="ellipse">
            <a:avLst/>
          </a:pr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nl-NL" altLang="nl-NL"/>
          </a:p>
        </p:txBody>
      </p:sp>
      <p:sp>
        <p:nvSpPr>
          <p:cNvPr id="74804" name="Line 52">
            <a:extLst>
              <a:ext uri="{FF2B5EF4-FFF2-40B4-BE49-F238E27FC236}">
                <a16:creationId xmlns:a16="http://schemas.microsoft.com/office/drawing/2014/main" id="{9A30439C-6948-4D33-9D67-14F0911AC575}"/>
              </a:ext>
            </a:extLst>
          </p:cNvPr>
          <p:cNvSpPr>
            <a:spLocks noChangeShapeType="1"/>
          </p:cNvSpPr>
          <p:nvPr/>
        </p:nvSpPr>
        <p:spPr bwMode="auto">
          <a:xfrm>
            <a:off x="539750" y="2565400"/>
            <a:ext cx="576263" cy="0"/>
          </a:xfrm>
          <a:prstGeom prst="line">
            <a:avLst/>
          </a:prstGeom>
          <a:noFill/>
          <a:ln w="38100">
            <a:solidFill>
              <a:srgbClr val="FF3300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nl-NL"/>
          </a:p>
        </p:txBody>
      </p:sp>
      <p:sp>
        <p:nvSpPr>
          <p:cNvPr id="74805" name="Text Box 53">
            <a:extLst>
              <a:ext uri="{FF2B5EF4-FFF2-40B4-BE49-F238E27FC236}">
                <a16:creationId xmlns:a16="http://schemas.microsoft.com/office/drawing/2014/main" id="{7250D982-2DC2-493D-BE4A-8C74DDB8511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5288" y="4797425"/>
            <a:ext cx="3168650" cy="161448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nl-NL" altLang="nl-NL" dirty="0"/>
              <a:t>Klik op de knop opnieuw</a:t>
            </a:r>
            <a:endParaRPr lang="nl-NL" altLang="nl-NL" u="sng" dirty="0"/>
          </a:p>
          <a:p>
            <a:pPr eaLnBrk="1" hangingPunct="1">
              <a:spcBef>
                <a:spcPct val="50000"/>
              </a:spcBef>
            </a:pPr>
            <a:r>
              <a:rPr lang="nl-NL" altLang="nl-NL" dirty="0"/>
              <a:t>              </a:t>
            </a:r>
          </a:p>
          <a:p>
            <a:pPr eaLnBrk="1" hangingPunct="1">
              <a:spcBef>
                <a:spcPct val="50000"/>
              </a:spcBef>
            </a:pPr>
            <a:endParaRPr lang="nl-NL" altLang="nl-NL" dirty="0"/>
          </a:p>
          <a:p>
            <a:pPr eaLnBrk="1" hangingPunct="1">
              <a:spcBef>
                <a:spcPct val="50000"/>
              </a:spcBef>
            </a:pPr>
            <a:r>
              <a:rPr lang="nl-NL" altLang="nl-NL" dirty="0"/>
              <a:t>alle antwoorden verdwijnen</a:t>
            </a:r>
          </a:p>
        </p:txBody>
      </p:sp>
      <p:sp>
        <p:nvSpPr>
          <p:cNvPr id="74806" name="AutoShape 54">
            <a:hlinkClick r:id="" action="ppaction://noaction" highlightClick="1"/>
            <a:extLst>
              <a:ext uri="{FF2B5EF4-FFF2-40B4-BE49-F238E27FC236}">
                <a16:creationId xmlns:a16="http://schemas.microsoft.com/office/drawing/2014/main" id="{19A6415D-7744-44E6-9697-F31CF4B7647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76375" y="5300663"/>
            <a:ext cx="900113" cy="576262"/>
          </a:xfrm>
          <a:prstGeom prst="actionButtonBlank">
            <a:avLst/>
          </a:prstGeom>
          <a:solidFill>
            <a:srgbClr val="C0C0C0"/>
          </a:solidFill>
          <a:ln>
            <a:noFill/>
          </a:ln>
          <a:effectLst/>
          <a:scene3d>
            <a:camera prst="orthographicFront"/>
            <a:lightRig rig="threePt" dir="t"/>
          </a:scene3d>
          <a:sp3d>
            <a:bevelT/>
            <a:bevelB/>
          </a:sp3d>
          <a:extLst>
            <a:ext uri="{91240B29-F687-4F45-9708-019B960494DF}">
              <a14:hiddenLine xmlns:a14="http://schemas.microsoft.com/office/drawing/2010/main" w="9525">
                <a:solidFill>
                  <a:srgbClr val="C0C0C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nl-NL" altLang="nl-NL" sz="1200" b="1" dirty="0"/>
              <a:t>Opnieuw </a:t>
            </a:r>
            <a:endParaRPr lang="nl-NL" altLang="nl-NL" dirty="0"/>
          </a:p>
        </p:txBody>
      </p:sp>
      <p:sp>
        <p:nvSpPr>
          <p:cNvPr id="74807" name="Line 55">
            <a:extLst>
              <a:ext uri="{FF2B5EF4-FFF2-40B4-BE49-F238E27FC236}">
                <a16:creationId xmlns:a16="http://schemas.microsoft.com/office/drawing/2014/main" id="{F84E5AFD-7F25-4BE1-A509-96273FADE4AE}"/>
              </a:ext>
            </a:extLst>
          </p:cNvPr>
          <p:cNvSpPr>
            <a:spLocks noChangeShapeType="1"/>
          </p:cNvSpPr>
          <p:nvPr/>
        </p:nvSpPr>
        <p:spPr bwMode="auto">
          <a:xfrm>
            <a:off x="539750" y="4005263"/>
            <a:ext cx="576263" cy="0"/>
          </a:xfrm>
          <a:prstGeom prst="line">
            <a:avLst/>
          </a:prstGeom>
          <a:noFill/>
          <a:ln w="38100">
            <a:solidFill>
              <a:srgbClr val="FF3300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nl-NL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5000" fill="hold"/>
                                        <p:tgtEl>
                                          <p:spTgt spid="7477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FF"/>
                                      </p:to>
                                    </p:animClr>
                                    <p:set>
                                      <p:cBhvr>
                                        <p:cTn id="7" dur="5000" fill="hold"/>
                                        <p:tgtEl>
                                          <p:spTgt spid="7477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5000" fill="hold"/>
                                        <p:tgtEl>
                                          <p:spTgt spid="7477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747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747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3" dur="1000"/>
                                        <p:tgtEl>
                                          <p:spTgt spid="747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15" presetID="29" presetClass="exit" presetSubtype="0" fill="hold" grpId="1" nodeType="afterEffect">
                                  <p:stCondLst>
                                    <p:cond delay="10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" dur="1000"/>
                                        <p:tgtEl>
                                          <p:spTgt spid="747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/>
                                        <p:tgtEl>
                                          <p:spTgt spid="747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8" dur="1000"/>
                                        <p:tgtEl>
                                          <p:spTgt spid="7478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47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7476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 nodeType="clickPar">
                      <p:stCondLst>
                        <p:cond delay="0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747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747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4765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7476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 nodeType="clickPar">
                      <p:stCondLst>
                        <p:cond delay="0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747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747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4766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7476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 nodeType="clickPar">
                      <p:stCondLst>
                        <p:cond delay="0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747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747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4767"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7476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 nodeType="clickPar">
                      <p:stCondLst>
                        <p:cond delay="0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747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747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4768"/>
                  </p:tgtEl>
                </p:cond>
              </p:nextCondLst>
            </p:seq>
            <p:seq concurrent="1" nextAc="seek">
              <p:cTn id="48" restart="whenNotActive" fill="hold" evtFilter="cancelBubble" nodeType="interactiveSeq">
                <p:stCondLst>
                  <p:cond evt="onClick" delay="0">
                    <p:tgtEl>
                      <p:spTgt spid="7476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9" fill="hold" nodeType="clickPar">
                      <p:stCondLst>
                        <p:cond delay="0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747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747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4769"/>
                  </p:tgtEl>
                </p:cond>
              </p:nextCondLst>
            </p:seq>
            <p:seq concurrent="1" nextAc="seek">
              <p:cTn id="55" restart="whenNotActive" fill="hold" evtFilter="cancelBubble" nodeType="interactiveSeq">
                <p:stCondLst>
                  <p:cond evt="onClick" delay="0">
                    <p:tgtEl>
                      <p:spTgt spid="7477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6" fill="hold" nodeType="clickPar">
                      <p:stCondLst>
                        <p:cond delay="0"/>
                      </p:stCondLst>
                      <p:childTnLst>
                        <p:par>
                          <p:cTn id="5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8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747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747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4770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7477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 nodeType="clickPar">
                      <p:stCondLst>
                        <p:cond delay="0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747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747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4771"/>
                  </p:tgtEl>
                </p:cond>
              </p:nextCondLst>
            </p:seq>
            <p:seq concurrent="1" nextAc="seek">
              <p:cTn id="69" restart="whenNotActive" fill="hold" evtFilter="cancelBubble" nodeType="interactiveSeq">
                <p:stCondLst>
                  <p:cond evt="onClick" delay="0">
                    <p:tgtEl>
                      <p:spTgt spid="7477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0" fill="hold" nodeType="clickPar">
                      <p:stCondLst>
                        <p:cond delay="0"/>
                      </p:stCondLst>
                      <p:childTnLst>
                        <p:par>
                          <p:cTn id="7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2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747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747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4772"/>
                  </p:tgtEl>
                </p:cond>
              </p:nextCondLst>
            </p:seq>
            <p:seq concurrent="1" nextAc="seek">
              <p:cTn id="76" restart="whenNotActive" fill="hold" evtFilter="cancelBubble" nodeType="interactiveSeq">
                <p:stCondLst>
                  <p:cond evt="onClick" delay="0">
                    <p:tgtEl>
                      <p:spTgt spid="7477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7" fill="hold" nodeType="clickPar">
                      <p:stCondLst>
                        <p:cond delay="0"/>
                      </p:stCondLst>
                      <p:childTnLst>
                        <p:par>
                          <p:cTn id="7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9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747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747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4773"/>
                  </p:tgtEl>
                </p:cond>
              </p:nextCondLst>
            </p:seq>
            <p:seq concurrent="1" nextAc="seek">
              <p:cTn id="83" restart="whenNotActive" fill="hold" evtFilter="cancelBubble" nodeType="interactiveSeq">
                <p:stCondLst>
                  <p:cond evt="onClick" delay="0">
                    <p:tgtEl>
                      <p:spTgt spid="7477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4" fill="hold" nodeType="clickPar">
                      <p:stCondLst>
                        <p:cond delay="0"/>
                      </p:stCondLst>
                      <p:childTnLst>
                        <p:par>
                          <p:cTn id="8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6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747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747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4774"/>
                  </p:tgtEl>
                </p:cond>
              </p:nextCondLst>
            </p:seq>
            <p:seq concurrent="1" nextAc="seek">
              <p:cTn id="90" restart="whenNotActive" fill="hold" evtFilter="cancelBubble" nodeType="interactiveSeq">
                <p:stCondLst>
                  <p:cond evt="onClick" delay="0">
                    <p:tgtEl>
                      <p:spTgt spid="7477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1" fill="hold" nodeType="clickPar">
                      <p:stCondLst>
                        <p:cond delay="0"/>
                      </p:stCondLst>
                      <p:childTnLst>
                        <p:par>
                          <p:cTn id="9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3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747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747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4775"/>
                  </p:tgtEl>
                </p:cond>
              </p:nextCondLst>
            </p:seq>
            <p:seq concurrent="1" nextAc="seek">
              <p:cTn id="97" restart="whenNotActive" fill="hold" evtFilter="cancelBubble" nodeType="interactiveSeq">
                <p:stCondLst>
                  <p:cond evt="onClick" delay="0">
                    <p:tgtEl>
                      <p:spTgt spid="7478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8" fill="hold" nodeType="clickPar">
                      <p:stCondLst>
                        <p:cond delay="0"/>
                      </p:stCondLst>
                      <p:childTnLst>
                        <p:par>
                          <p:cTn id="9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0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2" dur="2000" fill="hold"/>
                                        <p:tgtEl>
                                          <p:spTgt spid="747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2000" fill="hold"/>
                                        <p:tgtEl>
                                          <p:spTgt spid="747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04" dur="2000"/>
                                        <p:tgtEl>
                                          <p:spTgt spid="747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06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8" dur="2000" fill="hold"/>
                                        <p:tgtEl>
                                          <p:spTgt spid="747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2000" fill="hold"/>
                                        <p:tgtEl>
                                          <p:spTgt spid="747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10" dur="2000"/>
                                        <p:tgtEl>
                                          <p:spTgt spid="747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1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8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748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500" fill="hold"/>
                                        <p:tgtEl>
                                          <p:spTgt spid="748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116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8" dur="2000" fill="hold"/>
                                        <p:tgtEl>
                                          <p:spTgt spid="747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2000" fill="hold"/>
                                        <p:tgtEl>
                                          <p:spTgt spid="747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20" dur="2000"/>
                                        <p:tgtEl>
                                          <p:spTgt spid="747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1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8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3" dur="500" fill="hold"/>
                                        <p:tgtEl>
                                          <p:spTgt spid="7480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500" fill="hold"/>
                                        <p:tgtEl>
                                          <p:spTgt spid="7480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126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8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8" dur="2000" fill="hold"/>
                                        <p:tgtEl>
                                          <p:spTgt spid="748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2000" fill="hold"/>
                                        <p:tgtEl>
                                          <p:spTgt spid="748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30" dur="2000"/>
                                        <p:tgtEl>
                                          <p:spTgt spid="748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1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8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3" dur="500" fill="hold"/>
                                        <p:tgtEl>
                                          <p:spTgt spid="748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500" fill="hold"/>
                                        <p:tgtEl>
                                          <p:spTgt spid="7480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5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136" presetID="29" presetClass="exit" presetSubtype="0" fill="hold" grpId="1" nodeType="afterEffect">
                                  <p:stCondLst>
                                    <p:cond delay="10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7" dur="1000"/>
                                        <p:tgtEl>
                                          <p:spTgt spid="747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1000"/>
                                        <p:tgtEl>
                                          <p:spTgt spid="747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9" dur="1000"/>
                                        <p:tgtEl>
                                          <p:spTgt spid="7477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47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1" fill="hold" nodeType="afterGroup">
                            <p:stCondLst>
                              <p:cond delay="19000"/>
                            </p:stCondLst>
                            <p:childTnLst>
                              <p:par>
                                <p:cTn id="142" presetID="29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3" dur="1000"/>
                                        <p:tgtEl>
                                          <p:spTgt spid="747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4" dur="1000"/>
                                        <p:tgtEl>
                                          <p:spTgt spid="747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45" dur="1000"/>
                                        <p:tgtEl>
                                          <p:spTgt spid="7477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47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7" presetID="2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8" dur="500"/>
                                        <p:tgtEl>
                                          <p:spTgt spid="748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9" dur="500"/>
                                        <p:tgtEl>
                                          <p:spTgt spid="748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48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1" fill="hold" nodeType="afterGroup">
                            <p:stCondLst>
                              <p:cond delay="20000"/>
                            </p:stCondLst>
                            <p:childTnLst>
                              <p:par>
                                <p:cTn id="152" presetID="29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3" dur="1000"/>
                                        <p:tgtEl>
                                          <p:spTgt spid="747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4" dur="1000"/>
                                        <p:tgtEl>
                                          <p:spTgt spid="747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5" dur="1000"/>
                                        <p:tgtEl>
                                          <p:spTgt spid="7477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47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7" presetID="2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8" dur="500"/>
                                        <p:tgtEl>
                                          <p:spTgt spid="7480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9" dur="500"/>
                                        <p:tgtEl>
                                          <p:spTgt spid="7480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48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1" fill="hold" nodeType="afterGroup">
                            <p:stCondLst>
                              <p:cond delay="21000"/>
                            </p:stCondLst>
                            <p:childTnLst>
                              <p:par>
                                <p:cTn id="162" presetID="29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3" dur="1000"/>
                                        <p:tgtEl>
                                          <p:spTgt spid="748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4" dur="1000"/>
                                        <p:tgtEl>
                                          <p:spTgt spid="748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65" dur="1000"/>
                                        <p:tgtEl>
                                          <p:spTgt spid="7480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48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7" presetID="2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8" dur="500"/>
                                        <p:tgtEl>
                                          <p:spTgt spid="748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9" dur="500"/>
                                        <p:tgtEl>
                                          <p:spTgt spid="7480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48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4780"/>
                  </p:tgtEl>
                </p:cond>
              </p:nextCondLst>
            </p:seq>
            <p:seq concurrent="1" nextAc="seek">
              <p:cTn id="171" restart="whenNotActive" fill="hold" evtFilter="cancelBubble" nodeType="interactiveSeq">
                <p:stCondLst>
                  <p:cond evt="onClick" delay="0">
                    <p:tgtEl>
                      <p:spTgt spid="7479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2" fill="hold" nodeType="clickPar">
                      <p:stCondLst>
                        <p:cond delay="0"/>
                      </p:stCondLst>
                      <p:childTnLst>
                        <p:par>
                          <p:cTn id="17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4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5" dur="2000"/>
                                        <p:tgtEl>
                                          <p:spTgt spid="747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47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4793"/>
                  </p:tgtEl>
                </p:cond>
              </p:nextCondLst>
            </p:seq>
            <p:seq concurrent="1" nextAc="seek">
              <p:cTn id="177" restart="whenNotActive" fill="hold" evtFilter="cancelBubble" nodeType="interactiveSeq">
                <p:stCondLst>
                  <p:cond evt="onClick" delay="0">
                    <p:tgtEl>
                      <p:spTgt spid="7479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8" fill="hold" nodeType="clickPar">
                      <p:stCondLst>
                        <p:cond delay="0"/>
                      </p:stCondLst>
                      <p:childTnLst>
                        <p:par>
                          <p:cTn id="17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1" dur="2000"/>
                                        <p:tgtEl>
                                          <p:spTgt spid="747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47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4794"/>
                  </p:tgtEl>
                </p:cond>
              </p:nextCondLst>
            </p:seq>
            <p:seq concurrent="1" nextAc="seek">
              <p:cTn id="183" restart="whenNotActive" fill="hold" evtFilter="cancelBubble" nodeType="interactiveSeq">
                <p:stCondLst>
                  <p:cond evt="onClick" delay="0">
                    <p:tgtEl>
                      <p:spTgt spid="7479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4" fill="hold" nodeType="clickPar">
                      <p:stCondLst>
                        <p:cond delay="0"/>
                      </p:stCondLst>
                      <p:childTnLst>
                        <p:par>
                          <p:cTn id="18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6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7" dur="2000"/>
                                        <p:tgtEl>
                                          <p:spTgt spid="747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47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4795"/>
                  </p:tgtEl>
                </p:cond>
              </p:nextCondLst>
            </p:seq>
            <p:seq concurrent="1" nextAc="seek">
              <p:cTn id="189" restart="whenNotActive" fill="hold" evtFilter="cancelBubble" nodeType="interactiveSeq">
                <p:stCondLst>
                  <p:cond evt="onClick" delay="0">
                    <p:tgtEl>
                      <p:spTgt spid="7479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0" fill="hold" nodeType="clickPar">
                      <p:stCondLst>
                        <p:cond delay="0"/>
                      </p:stCondLst>
                      <p:childTnLst>
                        <p:par>
                          <p:cTn id="19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3" dur="2000"/>
                                        <p:tgtEl>
                                          <p:spTgt spid="747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47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4796"/>
                  </p:tgtEl>
                </p:cond>
              </p:nextCondLst>
            </p:seq>
            <p:seq concurrent="1" nextAc="seek">
              <p:cTn id="195" restart="whenNotActive" fill="hold" evtFilter="cancelBubble" nodeType="interactiveSeq">
                <p:stCondLst>
                  <p:cond evt="onClick" delay="0">
                    <p:tgtEl>
                      <p:spTgt spid="7479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6" fill="hold" nodeType="clickPar">
                      <p:stCondLst>
                        <p:cond delay="0"/>
                      </p:stCondLst>
                      <p:childTnLst>
                        <p:par>
                          <p:cTn id="19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8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9" dur="2000"/>
                                        <p:tgtEl>
                                          <p:spTgt spid="7475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47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4797"/>
                  </p:tgtEl>
                </p:cond>
              </p:nextCondLst>
            </p:seq>
            <p:seq concurrent="1" nextAc="seek">
              <p:cTn id="201" restart="whenNotActive" fill="hold" evtFilter="cancelBubble" nodeType="interactiveSeq">
                <p:stCondLst>
                  <p:cond evt="onClick" delay="0">
                    <p:tgtEl>
                      <p:spTgt spid="7479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2" fill="hold" nodeType="clickPar">
                      <p:stCondLst>
                        <p:cond delay="0"/>
                      </p:stCondLst>
                      <p:childTnLst>
                        <p:par>
                          <p:cTn id="20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4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5" dur="2000"/>
                                        <p:tgtEl>
                                          <p:spTgt spid="7475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47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4798"/>
                  </p:tgtEl>
                </p:cond>
              </p:nextCondLst>
            </p:seq>
            <p:seq concurrent="1" nextAc="seek">
              <p:cTn id="207" restart="whenNotActive" fill="hold" evtFilter="cancelBubble" nodeType="interactiveSeq">
                <p:stCondLst>
                  <p:cond evt="onClick" delay="0">
                    <p:tgtEl>
                      <p:spTgt spid="7479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8" fill="hold" nodeType="clickPar">
                      <p:stCondLst>
                        <p:cond delay="0"/>
                      </p:stCondLst>
                      <p:childTnLst>
                        <p:par>
                          <p:cTn id="20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1" dur="2000"/>
                                        <p:tgtEl>
                                          <p:spTgt spid="7476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47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4799"/>
                  </p:tgtEl>
                </p:cond>
              </p:nextCondLst>
            </p:seq>
            <p:seq concurrent="1" nextAc="seek">
              <p:cTn id="213" restart="whenNotActive" fill="hold" evtFilter="cancelBubble" nodeType="interactiveSeq">
                <p:stCondLst>
                  <p:cond evt="onClick" delay="0">
                    <p:tgtEl>
                      <p:spTgt spid="7480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4" fill="hold" nodeType="clickPar">
                      <p:stCondLst>
                        <p:cond delay="0"/>
                      </p:stCondLst>
                      <p:childTnLst>
                        <p:par>
                          <p:cTn id="2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6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7" dur="2000"/>
                                        <p:tgtEl>
                                          <p:spTgt spid="7476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47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4800"/>
                  </p:tgtEl>
                </p:cond>
              </p:nextCondLst>
            </p:seq>
            <p:seq concurrent="1" nextAc="seek">
              <p:cTn id="219" restart="whenNotActive" fill="hold" evtFilter="cancelBubble" nodeType="interactiveSeq">
                <p:stCondLst>
                  <p:cond evt="onClick" delay="0">
                    <p:tgtEl>
                      <p:spTgt spid="7480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0" fill="hold" nodeType="clickPar">
                      <p:stCondLst>
                        <p:cond delay="0"/>
                      </p:stCondLst>
                      <p:childTnLst>
                        <p:par>
                          <p:cTn id="2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3" dur="2000"/>
                                        <p:tgtEl>
                                          <p:spTgt spid="7476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47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4801"/>
                  </p:tgtEl>
                </p:cond>
              </p:nextCondLst>
            </p:seq>
            <p:seq concurrent="1" nextAc="seek">
              <p:cTn id="225" restart="whenNotActive" fill="hold" evtFilter="cancelBubble" nodeType="interactiveSeq">
                <p:stCondLst>
                  <p:cond evt="onClick" delay="0">
                    <p:tgtEl>
                      <p:spTgt spid="7480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6" fill="hold" nodeType="clickPar">
                      <p:stCondLst>
                        <p:cond delay="0"/>
                      </p:stCondLst>
                      <p:childTnLst>
                        <p:par>
                          <p:cTn id="2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8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9" dur="2000"/>
                                        <p:tgtEl>
                                          <p:spTgt spid="7476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47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4802"/>
                  </p:tgtEl>
                </p:cond>
              </p:nextCondLst>
            </p:seq>
            <p:seq concurrent="1" nextAc="seek">
              <p:cTn id="231" restart="whenNotActive" fill="hold" evtFilter="cancelBubble" nodeType="interactiveSeq">
                <p:stCondLst>
                  <p:cond evt="onClick" delay="0">
                    <p:tgtEl>
                      <p:spTgt spid="7480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2" fill="hold" nodeType="clickPar">
                      <p:stCondLst>
                        <p:cond delay="0"/>
                      </p:stCondLst>
                      <p:childTnLst>
                        <p:par>
                          <p:cTn id="2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4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5" dur="2000"/>
                                        <p:tgtEl>
                                          <p:spTgt spid="7476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47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4803"/>
                  </p:tgtEl>
                </p:cond>
              </p:nextCondLst>
            </p:seq>
            <p:seq concurrent="1" nextAc="seek">
              <p:cTn id="237" restart="whenNotActive" fill="hold" evtFilter="cancelBubble" nodeType="interactiveSeq">
                <p:stCondLst>
                  <p:cond evt="onClick" delay="0">
                    <p:tgtEl>
                      <p:spTgt spid="7478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8" fill="hold" nodeType="clickPar">
                      <p:stCondLst>
                        <p:cond delay="0"/>
                      </p:stCondLst>
                      <p:childTnLst>
                        <p:par>
                          <p:cTn id="2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0" presetID="4" presetClass="exit" presetSubtype="16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41" dur="500"/>
                                        <p:tgtEl>
                                          <p:spTgt spid="747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47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3" presetID="4" presetClass="exit" presetSubtype="16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44" dur="500"/>
                                        <p:tgtEl>
                                          <p:spTgt spid="747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47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6" presetID="4" presetClass="exit" presetSubtype="16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47" dur="500"/>
                                        <p:tgtEl>
                                          <p:spTgt spid="747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47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9" presetID="4" presetClass="exit" presetSubtype="16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50" dur="500"/>
                                        <p:tgtEl>
                                          <p:spTgt spid="747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47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2" presetID="4" presetClass="exit" presetSubtype="16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53" dur="500"/>
                                        <p:tgtEl>
                                          <p:spTgt spid="7475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47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5" presetID="4" presetClass="exit" presetSubtype="16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56" dur="500"/>
                                        <p:tgtEl>
                                          <p:spTgt spid="7475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47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8" presetID="4" presetClass="exit" presetSubtype="16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59" dur="500"/>
                                        <p:tgtEl>
                                          <p:spTgt spid="7476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47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1" presetID="4" presetClass="exit" presetSubtype="16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62" dur="500"/>
                                        <p:tgtEl>
                                          <p:spTgt spid="7476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47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4" presetID="4" presetClass="exit" presetSubtype="16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65" dur="500"/>
                                        <p:tgtEl>
                                          <p:spTgt spid="7476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47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7" presetID="4" presetClass="exit" presetSubtype="16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68" dur="500"/>
                                        <p:tgtEl>
                                          <p:spTgt spid="7476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47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0" presetID="4" presetClass="exit" presetSubtype="16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71" dur="500"/>
                                        <p:tgtEl>
                                          <p:spTgt spid="7476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47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4781"/>
                  </p:tgtEl>
                </p:cond>
              </p:nextCondLst>
            </p:seq>
          </p:childTnLst>
        </p:cTn>
      </p:par>
    </p:tnLst>
    <p:bldLst>
      <p:bldP spid="74754" grpId="0" animBg="1"/>
      <p:bldP spid="74754" grpId="1" animBg="1"/>
      <p:bldP spid="74754" grpId="2" animBg="1"/>
      <p:bldP spid="74755" grpId="0" animBg="1"/>
      <p:bldP spid="74755" grpId="1" animBg="1"/>
      <p:bldP spid="74755" grpId="2" animBg="1"/>
      <p:bldP spid="74756" grpId="0" animBg="1"/>
      <p:bldP spid="74756" grpId="1" animBg="1"/>
      <p:bldP spid="74756" grpId="2" animBg="1"/>
      <p:bldP spid="74757" grpId="0" animBg="1"/>
      <p:bldP spid="74757" grpId="1" animBg="1"/>
      <p:bldP spid="74757" grpId="2" animBg="1"/>
      <p:bldP spid="74758" grpId="0" animBg="1"/>
      <p:bldP spid="74758" grpId="1" animBg="1"/>
      <p:bldP spid="74758" grpId="2" animBg="1"/>
      <p:bldP spid="74759" grpId="0" animBg="1"/>
      <p:bldP spid="74759" grpId="1" animBg="1"/>
      <p:bldP spid="74759" grpId="2" animBg="1"/>
      <p:bldP spid="74760" grpId="0" animBg="1"/>
      <p:bldP spid="74760" grpId="1" animBg="1"/>
      <p:bldP spid="74760" grpId="2" animBg="1"/>
      <p:bldP spid="74761" grpId="0" animBg="1"/>
      <p:bldP spid="74761" grpId="1" animBg="1"/>
      <p:bldP spid="74761" grpId="2" animBg="1"/>
      <p:bldP spid="74762" grpId="0" animBg="1"/>
      <p:bldP spid="74762" grpId="1" animBg="1"/>
      <p:bldP spid="74762" grpId="2" animBg="1"/>
      <p:bldP spid="74763" grpId="0" animBg="1"/>
      <p:bldP spid="74763" grpId="1" animBg="1"/>
      <p:bldP spid="74763" grpId="2" animBg="1"/>
      <p:bldP spid="74764" grpId="0" animBg="1"/>
      <p:bldP spid="74764" grpId="1" animBg="1"/>
      <p:bldP spid="74764" grpId="2" animBg="1"/>
      <p:bldP spid="74776" grpId="0" animBg="1"/>
      <p:bldP spid="74777" grpId="0" animBg="1"/>
      <p:bldP spid="74777" grpId="1" animBg="1"/>
      <p:bldP spid="74778" grpId="0" animBg="1"/>
      <p:bldP spid="74778" grpId="1" animBg="1"/>
      <p:bldP spid="74779" grpId="0" animBg="1"/>
      <p:bldP spid="74779" grpId="1" animBg="1"/>
      <p:bldP spid="74780" grpId="0" animBg="1"/>
      <p:bldP spid="74780" grpId="1" animBg="1"/>
      <p:bldP spid="74805" grpId="0" animBg="1"/>
      <p:bldP spid="74805" grpId="1" animBg="1"/>
      <p:bldP spid="74806" grpId="0" animBg="1"/>
      <p:bldP spid="74806" grpId="1" animBg="1"/>
    </p:bldLst>
  </p:timing>
</p:sld>
</file>

<file path=ppt/theme/theme1.xml><?xml version="1.0" encoding="utf-8"?>
<a:theme xmlns:a="http://schemas.openxmlformats.org/drawingml/2006/main" name="Standaardontwerp">
  <a:themeElements>
    <a:clrScheme name="Standaardontwerp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tandaardontwerp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Standaardontwerp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Kantoorthem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Kantoor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599</TotalTime>
  <Words>115</Words>
  <Application>Microsoft Office PowerPoint</Application>
  <PresentationFormat>Diavoorstelling (4:3)</PresentationFormat>
  <Paragraphs>56</Paragraphs>
  <Slides>2</Slides>
  <Notes>1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1</vt:i4>
      </vt:variant>
      <vt:variant>
        <vt:lpstr>Thema</vt:lpstr>
      </vt:variant>
      <vt:variant>
        <vt:i4>1</vt:i4>
      </vt:variant>
      <vt:variant>
        <vt:lpstr>Diatitels</vt:lpstr>
      </vt:variant>
      <vt:variant>
        <vt:i4>2</vt:i4>
      </vt:variant>
    </vt:vector>
  </HeadingPairs>
  <TitlesOfParts>
    <vt:vector size="4" baseType="lpstr">
      <vt:lpstr>Arial</vt:lpstr>
      <vt:lpstr>Standaardontwerp</vt:lpstr>
      <vt:lpstr>Tafels oefenen   tafel 7</vt:lpstr>
      <vt:lpstr>PowerPoint-presentatie</vt:lpstr>
    </vt:vector>
  </TitlesOfParts>
  <Company>Thuis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 1</dc:title>
  <dc:creator>School</dc:creator>
  <cp:lastModifiedBy>Harrie Meinen | De Kardoen</cp:lastModifiedBy>
  <cp:revision>56</cp:revision>
  <dcterms:created xsi:type="dcterms:W3CDTF">2008-08-13T19:56:57Z</dcterms:created>
  <dcterms:modified xsi:type="dcterms:W3CDTF">2022-07-24T14:35:06Z</dcterms:modified>
  <cp:contentStatus/>
</cp:coreProperties>
</file>