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290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49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7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7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115</Words>
  <Application>Microsoft Office PowerPoint</Application>
  <PresentationFormat>Diavoorstelling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7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56</cp:revision>
  <dcterms:created xsi:type="dcterms:W3CDTF">2008-08-13T19:56:57Z</dcterms:created>
  <dcterms:modified xsi:type="dcterms:W3CDTF">2022-07-24T14:35:06Z</dcterms:modified>
  <cp:contentStatus/>
</cp:coreProperties>
</file>