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290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79F4ED4B-E768-438F-A545-3D17C1645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A14E9-6A8C-461D-8B57-62844FC5FB7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3FF913E-58C8-4B49-90FA-9434686B5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2291350-8C68-4409-9E32-3D990E11C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269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7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2D30CFFB-33FA-4ED7-A082-189E1B06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A7C07F9B-2242-471D-A25D-988A594C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DD01EDC6-F960-4BC9-A828-F6139383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A2F590C2-0BE3-467C-AD1B-C4B7D691B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F56283B5-091A-4A6E-B920-C33E8A75A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3A7C66DD-F03B-4147-B8E6-428D98E0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D314BE4B-99F7-46E8-9EDE-1D6D085D3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id="{6570D3C9-EB40-4362-A4EE-BEE2EF7F9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49</a:t>
            </a: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id="{3E6F1270-2DD8-483C-9E7E-3E776951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C0075750-0147-41C2-8080-39875983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4764" name="Text Box 12">
            <a:extLst>
              <a:ext uri="{FF2B5EF4-FFF2-40B4-BE49-F238E27FC236}">
                <a16:creationId xmlns:a16="http://schemas.microsoft.com/office/drawing/2014/main" id="{CFEE6C18-7EC5-454C-91E3-BEE15AF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70</a:t>
            </a:r>
          </a:p>
        </p:txBody>
      </p:sp>
      <p:sp>
        <p:nvSpPr>
          <p:cNvPr id="74765" name="Text Box 13">
            <a:extLst>
              <a:ext uri="{FF2B5EF4-FFF2-40B4-BE49-F238E27FC236}">
                <a16:creationId xmlns:a16="http://schemas.microsoft.com/office/drawing/2014/main" id="{4F729DD5-525B-4CFF-ACD9-6A38BC390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id="{F82E3BDE-7BAD-4E18-85B0-A2A0F74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7FEB3115-631E-447F-87EB-3EBBC6E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id="{3E37A62E-BDFB-49DB-BB0E-2E75B3054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B9C1C5A7-04AB-4712-A19F-F2FC1B47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01B0196D-FC3A-4513-9ADC-5DA21260C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D4490942-2ECC-4E00-9ABB-A7FD4480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4FB391DC-3D9A-42EF-9C2C-E97D2E9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48D982C3-5C1E-44B1-8285-DE388BAC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74" name="Text Box 22">
            <a:extLst>
              <a:ext uri="{FF2B5EF4-FFF2-40B4-BE49-F238E27FC236}">
                <a16:creationId xmlns:a16="http://schemas.microsoft.com/office/drawing/2014/main" id="{909E8511-0C6E-4CCB-A6A4-5A6615C3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75" name="Text Box 23">
            <a:extLst>
              <a:ext uri="{FF2B5EF4-FFF2-40B4-BE49-F238E27FC236}">
                <a16:creationId xmlns:a16="http://schemas.microsoft.com/office/drawing/2014/main" id="{186043CA-3DE5-47BA-870F-24747BF3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7096D6C3-7D9E-4453-AFE5-848D796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7</a:t>
            </a:r>
          </a:p>
        </p:txBody>
      </p:sp>
      <p:sp>
        <p:nvSpPr>
          <p:cNvPr id="74777" name="Text Box 25">
            <a:extLst>
              <a:ext uri="{FF2B5EF4-FFF2-40B4-BE49-F238E27FC236}">
                <a16:creationId xmlns:a16="http://schemas.microsoft.com/office/drawing/2014/main" id="{F6A30D27-A299-4A11-B794-E896BA313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4778" name="Text Box 26">
            <a:extLst>
              <a:ext uri="{FF2B5EF4-FFF2-40B4-BE49-F238E27FC236}">
                <a16:creationId xmlns:a16="http://schemas.microsoft.com/office/drawing/2014/main" id="{E3F8E20D-54F9-44C8-A15D-8C1BC4E1B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4779" name="Text Box 27">
            <a:extLst>
              <a:ext uri="{FF2B5EF4-FFF2-40B4-BE49-F238E27FC236}">
                <a16:creationId xmlns:a16="http://schemas.microsoft.com/office/drawing/2014/main" id="{3F4214DB-8991-472D-A60B-C5281669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7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id="{1495BBEB-5DA3-4DA8-8A0A-A24399D3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4781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89EC16E-F23A-4E8B-8908-3DE4E263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id="{DDCAF16C-36F9-42F5-9073-FE69DEB2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3" name="Text Box 31">
            <a:extLst>
              <a:ext uri="{FF2B5EF4-FFF2-40B4-BE49-F238E27FC236}">
                <a16:creationId xmlns:a16="http://schemas.microsoft.com/office/drawing/2014/main" id="{AE50B436-101B-440A-BF06-B1E90F31A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4" name="Text Box 32">
            <a:extLst>
              <a:ext uri="{FF2B5EF4-FFF2-40B4-BE49-F238E27FC236}">
                <a16:creationId xmlns:a16="http://schemas.microsoft.com/office/drawing/2014/main" id="{E61D397E-7681-41B2-BBEE-8E27C74E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id="{F744CA32-CBD1-447E-810D-F0A561F8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id="{272D499C-DA25-4646-B521-CA047294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id="{52AB0757-E93D-4FC1-9C1A-6B7F274DC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8" name="Text Box 36">
            <a:extLst>
              <a:ext uri="{FF2B5EF4-FFF2-40B4-BE49-F238E27FC236}">
                <a16:creationId xmlns:a16="http://schemas.microsoft.com/office/drawing/2014/main" id="{0A7AFDD5-14C1-44F6-BE64-802BA9E8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89" name="Text Box 37">
            <a:extLst>
              <a:ext uri="{FF2B5EF4-FFF2-40B4-BE49-F238E27FC236}">
                <a16:creationId xmlns:a16="http://schemas.microsoft.com/office/drawing/2014/main" id="{DF95F232-FF67-4F8F-BD0E-C4F2314F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90" name="Text Box 38">
            <a:extLst>
              <a:ext uri="{FF2B5EF4-FFF2-40B4-BE49-F238E27FC236}">
                <a16:creationId xmlns:a16="http://schemas.microsoft.com/office/drawing/2014/main" id="{582035A4-C4CA-4E02-B561-47A29BDB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91" name="Text Box 39">
            <a:extLst>
              <a:ext uri="{FF2B5EF4-FFF2-40B4-BE49-F238E27FC236}">
                <a16:creationId xmlns:a16="http://schemas.microsoft.com/office/drawing/2014/main" id="{21A6B55E-880E-4BA8-85E7-FE94BA2A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92" name="Text Box 40">
            <a:extLst>
              <a:ext uri="{FF2B5EF4-FFF2-40B4-BE49-F238E27FC236}">
                <a16:creationId xmlns:a16="http://schemas.microsoft.com/office/drawing/2014/main" id="{F5E5F1A2-B1FF-4B5A-B983-F22B362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id="{9D21C81C-7A9E-4A9A-8341-2881B896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id="{7A3B3D96-F995-4208-A4F3-4729641C7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id="{08C20985-C721-4A92-A0BF-D6DFBA86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id="{49369F47-D6D5-43F1-B897-B80163B6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id="{7148E978-C634-405E-9DE0-57780A09F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id="{9729FB06-657B-4EE2-B069-1CDC5146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id="{8CA20306-F68F-4E4F-ACAA-C594C48B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id="{7E98F8CA-BBF4-4920-8CBE-D81C1972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id="{C06B9D3C-8494-42CB-B5CE-5DAAE95E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id="{569ADE1E-080C-48DD-831F-EC3A0D385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3" name="Oval 51">
            <a:extLst>
              <a:ext uri="{FF2B5EF4-FFF2-40B4-BE49-F238E27FC236}">
                <a16:creationId xmlns:a16="http://schemas.microsoft.com/office/drawing/2014/main" id="{216B4D52-74C1-4911-AE69-A018323B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4" name="Line 52">
            <a:extLst>
              <a:ext uri="{FF2B5EF4-FFF2-40B4-BE49-F238E27FC236}">
                <a16:creationId xmlns:a16="http://schemas.microsoft.com/office/drawing/2014/main" id="{9A30439C-6948-4D33-9D67-14F0911AC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id="{7250D982-2DC2-493D-BE4A-8C74DDB8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4806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9A6415D-7744-44E6-9697-F31CF4B7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807" name="Line 55">
            <a:extLst>
              <a:ext uri="{FF2B5EF4-FFF2-40B4-BE49-F238E27FC236}">
                <a16:creationId xmlns:a16="http://schemas.microsoft.com/office/drawing/2014/main" id="{F84E5AFD-7F25-4BE1-A509-96273FADE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4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47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4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4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4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7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47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4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4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4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4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4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47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47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4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4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47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4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4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4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4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1"/>
                  </p:tgtEl>
                </p:cond>
              </p:nextCondLst>
            </p:seq>
          </p:childTnLst>
        </p:cTn>
      </p:par>
    </p:tnLst>
    <p:bldLst>
      <p:bldP spid="74754" grpId="0" animBg="1"/>
      <p:bldP spid="74754" grpId="1" animBg="1"/>
      <p:bldP spid="74754" grpId="2" animBg="1"/>
      <p:bldP spid="74755" grpId="0" animBg="1"/>
      <p:bldP spid="74755" grpId="1" animBg="1"/>
      <p:bldP spid="74755" grpId="2" animBg="1"/>
      <p:bldP spid="74756" grpId="0" animBg="1"/>
      <p:bldP spid="74756" grpId="1" animBg="1"/>
      <p:bldP spid="74756" grpId="2" animBg="1"/>
      <p:bldP spid="74757" grpId="0" animBg="1"/>
      <p:bldP spid="74757" grpId="1" animBg="1"/>
      <p:bldP spid="74757" grpId="2" animBg="1"/>
      <p:bldP spid="74758" grpId="0" animBg="1"/>
      <p:bldP spid="74758" grpId="1" animBg="1"/>
      <p:bldP spid="74758" grpId="2" animBg="1"/>
      <p:bldP spid="74759" grpId="0" animBg="1"/>
      <p:bldP spid="74759" grpId="1" animBg="1"/>
      <p:bldP spid="74759" grpId="2" animBg="1"/>
      <p:bldP spid="74760" grpId="0" animBg="1"/>
      <p:bldP spid="74760" grpId="1" animBg="1"/>
      <p:bldP spid="74760" grpId="2" animBg="1"/>
      <p:bldP spid="74761" grpId="0" animBg="1"/>
      <p:bldP spid="74761" grpId="1" animBg="1"/>
      <p:bldP spid="74761" grpId="2" animBg="1"/>
      <p:bldP spid="74762" grpId="0" animBg="1"/>
      <p:bldP spid="74762" grpId="1" animBg="1"/>
      <p:bldP spid="74762" grpId="2" animBg="1"/>
      <p:bldP spid="74763" grpId="0" animBg="1"/>
      <p:bldP spid="74763" grpId="1" animBg="1"/>
      <p:bldP spid="74763" grpId="2" animBg="1"/>
      <p:bldP spid="74764" grpId="0" animBg="1"/>
      <p:bldP spid="74764" grpId="1" animBg="1"/>
      <p:bldP spid="74764" grpId="2" animBg="1"/>
      <p:bldP spid="74776" grpId="0" animBg="1"/>
      <p:bldP spid="74777" grpId="0" animBg="1"/>
      <p:bldP spid="74777" grpId="1" animBg="1"/>
      <p:bldP spid="74778" grpId="0" animBg="1"/>
      <p:bldP spid="74778" grpId="1" animBg="1"/>
      <p:bldP spid="74779" grpId="0" animBg="1"/>
      <p:bldP spid="74779" grpId="1" animBg="1"/>
      <p:bldP spid="74780" grpId="0" animBg="1"/>
      <p:bldP spid="74780" grpId="1" animBg="1"/>
      <p:bldP spid="74805" grpId="0" animBg="1"/>
      <p:bldP spid="74805" grpId="1" animBg="1"/>
      <p:bldP spid="74806" grpId="0" animBg="1"/>
      <p:bldP spid="74806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115</Words>
  <Application>Microsoft Office PowerPoint</Application>
  <PresentationFormat>Diavoorstelling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7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56</cp:revision>
  <dcterms:created xsi:type="dcterms:W3CDTF">2008-08-13T19:56:57Z</dcterms:created>
  <dcterms:modified xsi:type="dcterms:W3CDTF">2022-07-24T14:35:06Z</dcterms:modified>
  <cp:contentStatus/>
</cp:coreProperties>
</file>