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1" r:id="rId2"/>
    <p:sldId id="314" r:id="rId3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  <a:srgbClr val="FFFF00"/>
    <a:srgbClr val="FF0000"/>
    <a:srgbClr val="FF6600"/>
    <a:srgbClr val="0000FF"/>
    <a:srgbClr val="FF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85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F4681DB-47EE-441E-8814-3938DD8E957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E9F95613-90BD-43C1-B08D-CE2CE831DD6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19C8D9B3-8883-488A-B032-C9B16BB7394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3466C602-9B87-4BD1-94CB-08821E3B175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noProof="0"/>
              <a:t>Klik om de opmaakprofielen van de modeltekst te bewerken</a:t>
            </a:r>
          </a:p>
          <a:p>
            <a:pPr lvl="1"/>
            <a:r>
              <a:rPr lang="nl-NL" altLang="nl-NL" noProof="0"/>
              <a:t>Tweede niveau</a:t>
            </a:r>
          </a:p>
          <a:p>
            <a:pPr lvl="2"/>
            <a:r>
              <a:rPr lang="nl-NL" altLang="nl-NL" noProof="0"/>
              <a:t>Derde niveau</a:t>
            </a:r>
          </a:p>
          <a:p>
            <a:pPr lvl="3"/>
            <a:r>
              <a:rPr lang="nl-NL" altLang="nl-NL" noProof="0"/>
              <a:t>Vierde niveau</a:t>
            </a:r>
          </a:p>
          <a:p>
            <a:pPr lvl="4"/>
            <a:r>
              <a:rPr lang="nl-NL" altLang="nl-NL" noProof="0"/>
              <a:t>Vijfde niveau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9A609D43-BC9B-4533-974F-5CEBF86E449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18F85918-2B7F-4884-9982-9E8F2A11D7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940A0EC-974F-408E-BA82-A518D562452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769771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2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200370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FF76685-CC5A-4BC6-9FCB-B220FF961F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898EC9-79F6-477E-A403-92FB98DC59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EACFF80-547A-4643-8607-1DEA92BDDB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F64A5-ACCF-4739-B0E8-E8757B9971F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2595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6BB7ED-1F50-405B-94AA-2A5E036291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F1677F-EBA5-4BDF-AADB-CBBFF2CC21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4DD539-68F8-4244-A089-8DAC1F332F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28F0F-50F1-41AF-877B-E462BE2AA48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40021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6804EC-C7A3-4CFA-84B6-BA468244F2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C65851-FD97-4E24-9E25-EC731CB526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C4F13A3-9E15-48F9-90F2-EE5926ED11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2B8FD-7122-424E-9E6E-D25CFD07FED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69906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A3476A-860C-4039-AE35-8427A4BDF4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9A11A3-F8C2-4C8C-8F24-BCCEE6343A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95B106-9662-4A86-979D-E9E5FCBC2F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8906F-CFEB-4FF8-9BD1-6819C977315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46560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CA663C2-4B0B-443C-98AD-AB082C3350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EAECA9-0C16-4A17-97C8-7F2377ACE9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58509D8-9382-41F5-B77F-170129419D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26D98-06DB-4A3A-B0CC-71C93C14F83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35008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B26E09-F529-402F-B97A-F2EB8607C0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DFC251-686C-47DB-968B-B053E3B5F0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518941-D60C-4C90-802B-53CBFA3EDA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F9E26-C973-4897-A0E9-6010A1E6038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66470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A6EFF57-C860-42B7-8F8F-362CA439DC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1D226BB-5149-42BF-B5F8-3C786C3C61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1247404-462C-4674-845D-36D85ECF16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72008-2305-475F-AAD3-ACE7787AF26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82839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29EA648-5E91-4A08-A909-156C1EAF34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528FFDD-5594-4DF7-86E6-8424C2C52F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AFA378A-3D23-46F8-86B9-736016B6E0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A4C99-03EF-487C-92B3-32B98A9D861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6610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5682140-183C-4E90-86E1-38762E3857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0FBD58B-914C-4547-872B-BA7FF93702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EF6914-B785-4EE2-9A0B-EDA66E6233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C480D-F525-4F8D-85AE-B247F604A7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1034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AF143B-9904-4080-BDA7-FF6FF58E22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273E04-5A6C-46BB-83CD-EC0E54D878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241A7D-B54A-4EA0-82FD-6C6D3701AF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B30BF-6056-4874-B132-28F923D00D2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42599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C4C30B-CE57-47A4-8A53-EA52DE02E3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0FF6D1-B4E1-4C6E-8E0E-C2AE2816D5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0BFDC8-2883-4D3C-9825-C1C426AB89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4EF4A-2A43-4693-84BB-F50E8EE9169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39163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C04104B-6FDB-4A6B-8365-F2A18027C6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391DB2C-D0A4-4E72-A0D2-175961AA08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0E97E72-24FC-498F-8469-19559A31F5B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88B5324-7DD1-4FFB-886B-5D1D1370574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25BCD09-86A9-442A-BB9C-541D2BE903B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4BD21A57-8940-41B1-AFEE-D2E7D131CB3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00B0F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6C1C93-3EDB-9F06-B219-41F64F0023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Tafels oefenen </a:t>
            </a:r>
            <a:br>
              <a:rPr lang="nl-NL" dirty="0"/>
            </a:br>
            <a:r>
              <a:rPr lang="nl-NL" dirty="0"/>
              <a:t> tafel 8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7100DA8-A198-D3C3-0B4C-5BC55CECE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2133599"/>
          </a:xfrm>
        </p:spPr>
        <p:txBody>
          <a:bodyPr/>
          <a:lstStyle/>
          <a:p>
            <a:r>
              <a:rPr lang="nl-NL" dirty="0"/>
              <a:t>Klik op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Om te starten</a:t>
            </a:r>
          </a:p>
          <a:p>
            <a:r>
              <a:rPr lang="nl-NL" dirty="0"/>
              <a:t>Of druk op   </a:t>
            </a:r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53D2043-839F-951B-0D74-4DDA98043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913" y="4293096"/>
            <a:ext cx="7887543" cy="936104"/>
          </a:xfrm>
          <a:prstGeom prst="rect">
            <a:avLst/>
          </a:prstGeom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A9F111B1-F0D0-3B2D-F686-A91F6651FA82}"/>
              </a:ext>
            </a:extLst>
          </p:cNvPr>
          <p:cNvSpPr/>
          <p:nvPr/>
        </p:nvSpPr>
        <p:spPr>
          <a:xfrm>
            <a:off x="4211960" y="4375895"/>
            <a:ext cx="864096" cy="853305"/>
          </a:xfrm>
          <a:prstGeom prst="ellipse">
            <a:avLst/>
          </a:prstGeom>
          <a:noFill/>
          <a:ln w="635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AAB79F6-A51F-308E-331F-CBBD17708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5588707"/>
            <a:ext cx="952500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09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16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24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32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40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48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56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64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72</a:t>
            </a: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80</a:t>
            </a: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50475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B0F0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B0F0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8 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8 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8 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8 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8 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8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8 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8 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8 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8 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8 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none" anchor="ctr"/>
          <a:lstStyle/>
          <a:p>
            <a:pPr algn="ctr"/>
            <a:r>
              <a:rPr lang="nl-NL" altLang="nl-NL" sz="1200" b="1" dirty="0"/>
              <a:t>START</a:t>
            </a:r>
          </a:p>
          <a:p>
            <a:pPr algn="ctr"/>
            <a:r>
              <a:rPr lang="nl-NL" altLang="nl-NL" sz="1200" b="1" dirty="0"/>
              <a:t>STOP</a:t>
            </a:r>
            <a:endParaRPr lang="nl-NL" altLang="nl-NL" dirty="0"/>
          </a:p>
        </p:txBody>
      </p:sp>
      <p:sp>
        <p:nvSpPr>
          <p:cNvPr id="44" name="AutoShape 5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8E1D5BF-6730-80D6-56D2-8801E8437C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7506" y="4724400"/>
            <a:ext cx="900113" cy="576262"/>
          </a:xfrm>
          <a:prstGeom prst="actionButtonBlank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 dirty="0"/>
              <a:t>START</a:t>
            </a:r>
          </a:p>
          <a:p>
            <a:pPr algn="ctr" eaLnBrk="1" hangingPunct="1"/>
            <a:r>
              <a:rPr lang="nl-NL" altLang="nl-NL" sz="1200" b="1" dirty="0"/>
              <a:t>STOP </a:t>
            </a:r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324207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 nodeType="clickPar">
                      <p:stCondLst>
                        <p:cond delay="0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3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9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3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2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30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34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0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4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4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46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7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0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3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9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2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8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9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20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20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1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1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9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3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6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8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6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8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8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8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8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9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9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8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30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2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304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1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4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6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8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41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4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5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5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61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6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7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7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1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9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5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97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3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4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3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6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9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3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40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4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8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5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9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6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3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64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8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71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75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9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83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9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7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8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1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2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503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4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6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3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5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1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2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4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5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8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1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7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0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3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46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50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62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6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70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74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82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86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90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9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602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606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2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8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9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2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3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34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5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8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1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4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6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7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9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0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2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3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5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6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8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9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2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4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5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7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8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0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1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4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7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0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2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3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5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6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9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2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5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7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8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  <p:bldP spid="44" grpId="0" animBg="1"/>
      <p:bldP spid="44" grpId="1" animBg="1"/>
    </p:bld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163</Words>
  <Application>Microsoft Office PowerPoint</Application>
  <PresentationFormat>Diavoorstelling (4:3)</PresentationFormat>
  <Paragraphs>64</Paragraphs>
  <Slides>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4" baseType="lpstr">
      <vt:lpstr>Arial</vt:lpstr>
      <vt:lpstr>Standaardontwerp</vt:lpstr>
      <vt:lpstr>Tafels oefenen   tafel 8</vt:lpstr>
      <vt:lpstr>PowerPoint-presentatie</vt:lpstr>
    </vt:vector>
  </TitlesOfParts>
  <Company>Thuis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School</dc:creator>
  <cp:lastModifiedBy>Harrie Meinen | De Kardoen</cp:lastModifiedBy>
  <cp:revision>56</cp:revision>
  <dcterms:created xsi:type="dcterms:W3CDTF">2008-08-13T19:56:57Z</dcterms:created>
  <dcterms:modified xsi:type="dcterms:W3CDTF">2022-07-24T14:42:47Z</dcterms:modified>
  <cp:contentStatus/>
</cp:coreProperties>
</file>