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288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981FC677-447F-4703-AB5C-435F8FB9C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03A68A-43E2-4941-A7EB-B6A54B4314E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9580FB2-9C1F-46BF-9824-6F9F9199DB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D4803D4-BA1B-4A15-83E2-250CC4465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1331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6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id="{2F2605BC-209B-46D3-9E64-B34C17EBA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0158D6F7-9CB6-4AF6-A9BA-B57736C9A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id="{D431288B-30B5-413F-A37B-3C4936B45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70661" name="Text Box 5">
            <a:extLst>
              <a:ext uri="{FF2B5EF4-FFF2-40B4-BE49-F238E27FC236}">
                <a16:creationId xmlns:a16="http://schemas.microsoft.com/office/drawing/2014/main" id="{45FC0C99-3762-45F0-824E-C834956D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id="{46B6FDC5-23D8-46FB-898B-1AFA6CA82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0194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24</a:t>
            </a: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C6CBEDFB-086C-4D07-80BC-676C81545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30</a:t>
            </a: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id="{95D18449-970A-4677-94E3-353B8D212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70665" name="Text Box 9">
            <a:extLst>
              <a:ext uri="{FF2B5EF4-FFF2-40B4-BE49-F238E27FC236}">
                <a16:creationId xmlns:a16="http://schemas.microsoft.com/office/drawing/2014/main" id="{005194B4-6374-42B8-B946-8A059DBAA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42</a:t>
            </a:r>
          </a:p>
        </p:txBody>
      </p:sp>
      <p:sp>
        <p:nvSpPr>
          <p:cNvPr id="70666" name="Text Box 10">
            <a:extLst>
              <a:ext uri="{FF2B5EF4-FFF2-40B4-BE49-F238E27FC236}">
                <a16:creationId xmlns:a16="http://schemas.microsoft.com/office/drawing/2014/main" id="{EA9867A7-53B5-40C4-B2F5-E002DD602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48</a:t>
            </a:r>
          </a:p>
        </p:txBody>
      </p:sp>
      <p:sp>
        <p:nvSpPr>
          <p:cNvPr id="70667" name="Text Box 11">
            <a:extLst>
              <a:ext uri="{FF2B5EF4-FFF2-40B4-BE49-F238E27FC236}">
                <a16:creationId xmlns:a16="http://schemas.microsoft.com/office/drawing/2014/main" id="{6F98D4AF-DFE9-40DE-9E3B-9C07DAC1E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54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id="{CDEC8973-FCCD-44EA-B0B5-E964B7D6F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60</a:t>
            </a:r>
          </a:p>
        </p:txBody>
      </p:sp>
      <p:sp>
        <p:nvSpPr>
          <p:cNvPr id="70669" name="Text Box 13">
            <a:extLst>
              <a:ext uri="{FF2B5EF4-FFF2-40B4-BE49-F238E27FC236}">
                <a16:creationId xmlns:a16="http://schemas.microsoft.com/office/drawing/2014/main" id="{6A9D7093-7C84-416C-9077-907719B0F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0670" name="Text Box 14">
            <a:extLst>
              <a:ext uri="{FF2B5EF4-FFF2-40B4-BE49-F238E27FC236}">
                <a16:creationId xmlns:a16="http://schemas.microsoft.com/office/drawing/2014/main" id="{5E3A354D-7724-4AF9-AC50-49378ED51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0671" name="Text Box 15">
            <a:extLst>
              <a:ext uri="{FF2B5EF4-FFF2-40B4-BE49-F238E27FC236}">
                <a16:creationId xmlns:a16="http://schemas.microsoft.com/office/drawing/2014/main" id="{454F4A06-8333-49DE-BE9B-6044A9246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0672" name="Text Box 16">
            <a:extLst>
              <a:ext uri="{FF2B5EF4-FFF2-40B4-BE49-F238E27FC236}">
                <a16:creationId xmlns:a16="http://schemas.microsoft.com/office/drawing/2014/main" id="{326F5432-A4E7-4C83-A6EA-12896B906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0673" name="Text Box 17">
            <a:extLst>
              <a:ext uri="{FF2B5EF4-FFF2-40B4-BE49-F238E27FC236}">
                <a16:creationId xmlns:a16="http://schemas.microsoft.com/office/drawing/2014/main" id="{D4C23DE1-3984-4411-98C2-C32E1B829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0674" name="Text Box 18">
            <a:extLst>
              <a:ext uri="{FF2B5EF4-FFF2-40B4-BE49-F238E27FC236}">
                <a16:creationId xmlns:a16="http://schemas.microsoft.com/office/drawing/2014/main" id="{246D694F-6699-4B6B-BC66-77EE3560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DF12ADAF-F04C-4CCD-918E-7D365123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0676" name="Text Box 20">
            <a:extLst>
              <a:ext uri="{FF2B5EF4-FFF2-40B4-BE49-F238E27FC236}">
                <a16:creationId xmlns:a16="http://schemas.microsoft.com/office/drawing/2014/main" id="{C1F2E23D-0D0F-4DF4-BAE9-4ACD0DB8D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1FCE1D45-6792-494E-9946-6A7F18582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0678" name="Text Box 22">
            <a:extLst>
              <a:ext uri="{FF2B5EF4-FFF2-40B4-BE49-F238E27FC236}">
                <a16:creationId xmlns:a16="http://schemas.microsoft.com/office/drawing/2014/main" id="{54273631-8CC5-4E7C-B007-471FD125F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0679" name="Text Box 23">
            <a:extLst>
              <a:ext uri="{FF2B5EF4-FFF2-40B4-BE49-F238E27FC236}">
                <a16:creationId xmlns:a16="http://schemas.microsoft.com/office/drawing/2014/main" id="{7F714317-DEC2-48F9-971C-77AC66B40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0680" name="Text Box 24">
            <a:extLst>
              <a:ext uri="{FF2B5EF4-FFF2-40B4-BE49-F238E27FC236}">
                <a16:creationId xmlns:a16="http://schemas.microsoft.com/office/drawing/2014/main" id="{1AA33AA8-A457-49B7-BCC8-AFA24D549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6</a:t>
            </a:r>
          </a:p>
        </p:txBody>
      </p:sp>
      <p:sp>
        <p:nvSpPr>
          <p:cNvPr id="70681" name="Text Box 25">
            <a:extLst>
              <a:ext uri="{FF2B5EF4-FFF2-40B4-BE49-F238E27FC236}">
                <a16:creationId xmlns:a16="http://schemas.microsoft.com/office/drawing/2014/main" id="{51F79B75-FAF4-439A-B5B6-205F8ECC8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0682" name="Text Box 26">
            <a:extLst>
              <a:ext uri="{FF2B5EF4-FFF2-40B4-BE49-F238E27FC236}">
                <a16:creationId xmlns:a16="http://schemas.microsoft.com/office/drawing/2014/main" id="{7218FAF8-ADA2-4073-9216-59A2DE7FA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0683" name="Text Box 27">
            <a:extLst>
              <a:ext uri="{FF2B5EF4-FFF2-40B4-BE49-F238E27FC236}">
                <a16:creationId xmlns:a16="http://schemas.microsoft.com/office/drawing/2014/main" id="{C4292EA7-1FAB-43C2-A06C-E6292A6F3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6</a:t>
            </a:r>
          </a:p>
        </p:txBody>
      </p:sp>
      <p:sp>
        <p:nvSpPr>
          <p:cNvPr id="70684" name="Text Box 28">
            <a:extLst>
              <a:ext uri="{FF2B5EF4-FFF2-40B4-BE49-F238E27FC236}">
                <a16:creationId xmlns:a16="http://schemas.microsoft.com/office/drawing/2014/main" id="{A355FB76-661F-43FC-A46F-89491B278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0685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12E16EE-CE8B-40E5-B4FB-5E47E5B17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0686" name="Text Box 30">
            <a:extLst>
              <a:ext uri="{FF2B5EF4-FFF2-40B4-BE49-F238E27FC236}">
                <a16:creationId xmlns:a16="http://schemas.microsoft.com/office/drawing/2014/main" id="{5FDB2665-C9D8-4221-804F-A52AF3630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7" name="Text Box 31">
            <a:extLst>
              <a:ext uri="{FF2B5EF4-FFF2-40B4-BE49-F238E27FC236}">
                <a16:creationId xmlns:a16="http://schemas.microsoft.com/office/drawing/2014/main" id="{AE4C6C21-26B9-4763-B0A7-BED5E10B9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8" name="Text Box 32">
            <a:extLst>
              <a:ext uri="{FF2B5EF4-FFF2-40B4-BE49-F238E27FC236}">
                <a16:creationId xmlns:a16="http://schemas.microsoft.com/office/drawing/2014/main" id="{B3F15BC4-EB95-4262-AB0F-BE899368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89" name="Text Box 33">
            <a:extLst>
              <a:ext uri="{FF2B5EF4-FFF2-40B4-BE49-F238E27FC236}">
                <a16:creationId xmlns:a16="http://schemas.microsoft.com/office/drawing/2014/main" id="{69E8640F-872E-44E9-AB29-1DFABF3A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0" name="Text Box 34">
            <a:extLst>
              <a:ext uri="{FF2B5EF4-FFF2-40B4-BE49-F238E27FC236}">
                <a16:creationId xmlns:a16="http://schemas.microsoft.com/office/drawing/2014/main" id="{BBA14AE5-C162-4F0F-A2A0-9B33C117F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1" name="Text Box 35">
            <a:extLst>
              <a:ext uri="{FF2B5EF4-FFF2-40B4-BE49-F238E27FC236}">
                <a16:creationId xmlns:a16="http://schemas.microsoft.com/office/drawing/2014/main" id="{5281773B-E85D-45FB-A2BC-DF12AFD1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2" name="Text Box 36">
            <a:extLst>
              <a:ext uri="{FF2B5EF4-FFF2-40B4-BE49-F238E27FC236}">
                <a16:creationId xmlns:a16="http://schemas.microsoft.com/office/drawing/2014/main" id="{CA420350-D65C-4BAB-96DF-722D644A8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3" name="Text Box 37">
            <a:extLst>
              <a:ext uri="{FF2B5EF4-FFF2-40B4-BE49-F238E27FC236}">
                <a16:creationId xmlns:a16="http://schemas.microsoft.com/office/drawing/2014/main" id="{7E61801D-766F-48C5-809B-B29BB7766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4" name="Text Box 38">
            <a:extLst>
              <a:ext uri="{FF2B5EF4-FFF2-40B4-BE49-F238E27FC236}">
                <a16:creationId xmlns:a16="http://schemas.microsoft.com/office/drawing/2014/main" id="{5BBC34CF-BCB1-4A94-B3F1-D8D50A9D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5" name="Text Box 39">
            <a:extLst>
              <a:ext uri="{FF2B5EF4-FFF2-40B4-BE49-F238E27FC236}">
                <a16:creationId xmlns:a16="http://schemas.microsoft.com/office/drawing/2014/main" id="{E659DD4F-35C4-4D46-B164-9DE1EB554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6" name="Text Box 40">
            <a:extLst>
              <a:ext uri="{FF2B5EF4-FFF2-40B4-BE49-F238E27FC236}">
                <a16:creationId xmlns:a16="http://schemas.microsoft.com/office/drawing/2014/main" id="{B33BB334-EA3D-4C25-96A5-45B9EE77E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x 6 =</a:t>
            </a:r>
          </a:p>
        </p:txBody>
      </p:sp>
      <p:sp>
        <p:nvSpPr>
          <p:cNvPr id="70697" name="Oval 41">
            <a:extLst>
              <a:ext uri="{FF2B5EF4-FFF2-40B4-BE49-F238E27FC236}">
                <a16:creationId xmlns:a16="http://schemas.microsoft.com/office/drawing/2014/main" id="{62F081A3-D9F0-41B4-B94D-B612209A9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698" name="Oval 42">
            <a:extLst>
              <a:ext uri="{FF2B5EF4-FFF2-40B4-BE49-F238E27FC236}">
                <a16:creationId xmlns:a16="http://schemas.microsoft.com/office/drawing/2014/main" id="{E2A44F5C-E522-43C8-A63A-85A0B338C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699" name="Oval 43">
            <a:extLst>
              <a:ext uri="{FF2B5EF4-FFF2-40B4-BE49-F238E27FC236}">
                <a16:creationId xmlns:a16="http://schemas.microsoft.com/office/drawing/2014/main" id="{B93183C7-29F2-4421-A1AF-78540E59F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0" name="Oval 44">
            <a:extLst>
              <a:ext uri="{FF2B5EF4-FFF2-40B4-BE49-F238E27FC236}">
                <a16:creationId xmlns:a16="http://schemas.microsoft.com/office/drawing/2014/main" id="{A7997E0F-93A8-4B6E-893E-E5B646411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1" name="Oval 45">
            <a:extLst>
              <a:ext uri="{FF2B5EF4-FFF2-40B4-BE49-F238E27FC236}">
                <a16:creationId xmlns:a16="http://schemas.microsoft.com/office/drawing/2014/main" id="{BC70BB15-9D65-4DF3-A3A8-21D69B93E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2" name="Oval 46">
            <a:extLst>
              <a:ext uri="{FF2B5EF4-FFF2-40B4-BE49-F238E27FC236}">
                <a16:creationId xmlns:a16="http://schemas.microsoft.com/office/drawing/2014/main" id="{E28A73E2-4BB2-4AC6-9FAC-B9F03F510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3" name="Oval 47">
            <a:extLst>
              <a:ext uri="{FF2B5EF4-FFF2-40B4-BE49-F238E27FC236}">
                <a16:creationId xmlns:a16="http://schemas.microsoft.com/office/drawing/2014/main" id="{2A70D479-1906-4ACF-95E3-9E42169DF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4" name="Oval 48">
            <a:extLst>
              <a:ext uri="{FF2B5EF4-FFF2-40B4-BE49-F238E27FC236}">
                <a16:creationId xmlns:a16="http://schemas.microsoft.com/office/drawing/2014/main" id="{E3B80F43-AF36-47F5-865A-6AFBADF62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5" name="Oval 49">
            <a:extLst>
              <a:ext uri="{FF2B5EF4-FFF2-40B4-BE49-F238E27FC236}">
                <a16:creationId xmlns:a16="http://schemas.microsoft.com/office/drawing/2014/main" id="{CF4BA799-7033-45A8-BCA2-4CF8D4300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6" name="Oval 50">
            <a:extLst>
              <a:ext uri="{FF2B5EF4-FFF2-40B4-BE49-F238E27FC236}">
                <a16:creationId xmlns:a16="http://schemas.microsoft.com/office/drawing/2014/main" id="{4D7AB033-83AD-489D-A40E-A467614F7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7" name="Oval 51">
            <a:extLst>
              <a:ext uri="{FF2B5EF4-FFF2-40B4-BE49-F238E27FC236}">
                <a16:creationId xmlns:a16="http://schemas.microsoft.com/office/drawing/2014/main" id="{9B7EC5C1-6983-42FC-9D83-A63E19D6E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0708" name="Line 52">
            <a:extLst>
              <a:ext uri="{FF2B5EF4-FFF2-40B4-BE49-F238E27FC236}">
                <a16:creationId xmlns:a16="http://schemas.microsoft.com/office/drawing/2014/main" id="{CA82226A-E976-4114-939D-9D653ED20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0709" name="Text Box 53">
            <a:extLst>
              <a:ext uri="{FF2B5EF4-FFF2-40B4-BE49-F238E27FC236}">
                <a16:creationId xmlns:a16="http://schemas.microsoft.com/office/drawing/2014/main" id="{98AEF257-8B8F-4EE5-975D-62DCBDA39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0710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3B62918-993F-48A0-B567-740264410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/>
              <a:t>Opnieuw </a:t>
            </a:r>
            <a:endParaRPr lang="nl-NL" altLang="nl-NL"/>
          </a:p>
        </p:txBody>
      </p:sp>
      <p:sp>
        <p:nvSpPr>
          <p:cNvPr id="70711" name="Line 55">
            <a:extLst>
              <a:ext uri="{FF2B5EF4-FFF2-40B4-BE49-F238E27FC236}">
                <a16:creationId xmlns:a16="http://schemas.microsoft.com/office/drawing/2014/main" id="{F64F5D95-1AA6-4766-969C-30A55075C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0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06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6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06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06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06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06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06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06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06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06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06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0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06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0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0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0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8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06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0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0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99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0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0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0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0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2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0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3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0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4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0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5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0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6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0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707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06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85"/>
                  </p:tgtEl>
                </p:cond>
              </p:nextCondLst>
            </p:seq>
          </p:childTnLst>
        </p:cTn>
      </p:par>
    </p:tnLst>
    <p:bldLst>
      <p:bldP spid="70658" grpId="0" animBg="1"/>
      <p:bldP spid="70658" grpId="1" animBg="1"/>
      <p:bldP spid="70658" grpId="2" animBg="1"/>
      <p:bldP spid="70659" grpId="0" animBg="1"/>
      <p:bldP spid="70659" grpId="1" animBg="1"/>
      <p:bldP spid="70659" grpId="2" animBg="1"/>
      <p:bldP spid="70660" grpId="0" animBg="1"/>
      <p:bldP spid="70660" grpId="1" animBg="1"/>
      <p:bldP spid="70660" grpId="2" animBg="1"/>
      <p:bldP spid="70661" grpId="0" animBg="1"/>
      <p:bldP spid="70661" grpId="1" animBg="1"/>
      <p:bldP spid="70661" grpId="2" animBg="1"/>
      <p:bldP spid="70662" grpId="0" animBg="1"/>
      <p:bldP spid="70662" grpId="1" animBg="1"/>
      <p:bldP spid="70662" grpId="2" animBg="1"/>
      <p:bldP spid="70663" grpId="0" animBg="1"/>
      <p:bldP spid="70663" grpId="1" animBg="1"/>
      <p:bldP spid="70663" grpId="2" animBg="1"/>
      <p:bldP spid="70664" grpId="0" animBg="1"/>
      <p:bldP spid="70664" grpId="1" animBg="1"/>
      <p:bldP spid="70664" grpId="2" animBg="1"/>
      <p:bldP spid="70665" grpId="0" animBg="1"/>
      <p:bldP spid="70665" grpId="1" animBg="1"/>
      <p:bldP spid="70665" grpId="2" animBg="1"/>
      <p:bldP spid="70666" grpId="0" animBg="1"/>
      <p:bldP spid="70666" grpId="1" animBg="1"/>
      <p:bldP spid="70666" grpId="2" animBg="1"/>
      <p:bldP spid="70667" grpId="0" animBg="1"/>
      <p:bldP spid="70667" grpId="1" animBg="1"/>
      <p:bldP spid="70667" grpId="2" animBg="1"/>
      <p:bldP spid="70668" grpId="0" animBg="1"/>
      <p:bldP spid="70668" grpId="1" animBg="1"/>
      <p:bldP spid="70668" grpId="2" animBg="1"/>
      <p:bldP spid="70680" grpId="0" animBg="1"/>
      <p:bldP spid="70681" grpId="0" animBg="1"/>
      <p:bldP spid="70681" grpId="1" animBg="1"/>
      <p:bldP spid="70682" grpId="0" animBg="1"/>
      <p:bldP spid="70682" grpId="1" animBg="1"/>
      <p:bldP spid="70683" grpId="0" animBg="1"/>
      <p:bldP spid="70683" grpId="1" animBg="1"/>
      <p:bldP spid="70684" grpId="0" animBg="1"/>
      <p:bldP spid="70684" grpId="1" animBg="1"/>
      <p:bldP spid="70709" grpId="0" animBg="1"/>
      <p:bldP spid="70709" grpId="1" animBg="1"/>
      <p:bldP spid="70710" grpId="0" animBg="1"/>
      <p:bldP spid="70710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115</Words>
  <Application>Microsoft Office PowerPoint</Application>
  <PresentationFormat>Diavoorstelling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6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54</cp:revision>
  <dcterms:created xsi:type="dcterms:W3CDTF">2008-08-13T19:56:57Z</dcterms:created>
  <dcterms:modified xsi:type="dcterms:W3CDTF">2022-07-24T14:39:34Z</dcterms:modified>
  <cp:contentStatus/>
</cp:coreProperties>
</file>