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21" r:id="rId2"/>
    <p:sldId id="256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9" r:id="rId12"/>
    <p:sldId id="288" r:id="rId13"/>
    <p:sldId id="320" r:id="rId14"/>
    <p:sldId id="289" r:id="rId15"/>
    <p:sldId id="313" r:id="rId16"/>
    <p:sldId id="290" r:id="rId17"/>
    <p:sldId id="314" r:id="rId18"/>
    <p:sldId id="291" r:id="rId19"/>
    <p:sldId id="315" r:id="rId20"/>
    <p:sldId id="292" r:id="rId21"/>
    <p:sldId id="316" r:id="rId22"/>
    <p:sldId id="293" r:id="rId23"/>
    <p:sldId id="317" r:id="rId24"/>
    <p:sldId id="294" r:id="rId25"/>
    <p:sldId id="318" r:id="rId26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CC66"/>
    <a:srgbClr val="FFFF00"/>
    <a:srgbClr val="FF0000"/>
    <a:srgbClr val="FF6600"/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8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F4681DB-47EE-441E-8814-3938DD8E95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9F95613-90BD-43C1-B08D-CE2CE831DD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9C8D9B3-8883-488A-B032-C9B16BB739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466C602-9B87-4BD1-94CB-08821E3B175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noProof="0"/>
              <a:t>Klik om de opmaakprofielen van de modeltekst te bewerken</a:t>
            </a:r>
          </a:p>
          <a:p>
            <a:pPr lvl="1"/>
            <a:r>
              <a:rPr lang="nl-NL" altLang="nl-NL" noProof="0"/>
              <a:t>Tweede niveau</a:t>
            </a:r>
          </a:p>
          <a:p>
            <a:pPr lvl="2"/>
            <a:r>
              <a:rPr lang="nl-NL" altLang="nl-NL" noProof="0"/>
              <a:t>Derde niveau</a:t>
            </a:r>
          </a:p>
          <a:p>
            <a:pPr lvl="3"/>
            <a:r>
              <a:rPr lang="nl-NL" altLang="nl-NL" noProof="0"/>
              <a:t>Vierde niveau</a:t>
            </a:r>
          </a:p>
          <a:p>
            <a:pPr lvl="4"/>
            <a:r>
              <a:rPr lang="nl-NL" altLang="nl-NL" noProof="0"/>
              <a:t>Vijfde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A609D43-BC9B-4533-974F-5CEBF86E44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18F85918-2B7F-4884-9982-9E8F2A11D7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940A0EC-974F-408E-BA82-A518D562452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76977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CC7A9CC1-E043-4FF9-9084-42E86CB851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1E30C8-813F-499D-9466-7C9C3BBEA428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C1C4CA9-A5EA-42A3-AB50-52C7990F6A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70CC199-0D9D-4248-81F1-46AD18D01A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566843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11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1874254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981FC677-447F-4703-AB5C-435F8FB9C8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03A68A-43E2-4941-A7EB-B6A54B4314E4}" type="slidenum">
              <a:rPr lang="nl-NL" altLang="nl-NL"/>
              <a:pPr/>
              <a:t>12</a:t>
            </a:fld>
            <a:endParaRPr lang="nl-NL" altLang="nl-NL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A9580FB2-9C1F-46BF-9824-6F9F9199DB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2D4803D4-BA1B-4A15-83E2-250CC44656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113311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13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295523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52250D25-E7F4-4E88-9031-1286437779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9FCD2E2-5B82-4A56-915B-A4919CCB9CA6}" type="slidenum">
              <a:rPr lang="nl-NL" altLang="nl-NL"/>
              <a:pPr/>
              <a:t>14</a:t>
            </a:fld>
            <a:endParaRPr lang="nl-NL" altLang="nl-NL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B1FC628A-17A4-4004-8CF1-B58A16E505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5495E1A9-9708-4012-8CD3-8CFDFBA026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574702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15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635540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79F4ED4B-E768-438F-A545-3D17C16451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CBA14E9-6A8C-461D-8B57-62844FC5FB74}" type="slidenum">
              <a:rPr lang="nl-NL" altLang="nl-NL"/>
              <a:pPr/>
              <a:t>16</a:t>
            </a:fld>
            <a:endParaRPr lang="nl-NL" altLang="nl-NL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33FF913E-58C8-4B49-90FA-9434686B5A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E2291350-8C68-4409-9E32-3D990E11CA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326962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17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003709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34B51752-6EA7-43D3-AFCF-6F71437606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8930225-B34A-410D-97CC-4D829FF3085B}" type="slidenum">
              <a:rPr lang="nl-NL" altLang="nl-NL"/>
              <a:pPr/>
              <a:t>18</a:t>
            </a:fld>
            <a:endParaRPr lang="nl-NL" altLang="nl-NL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ADA0502B-0EC0-49ED-8FC1-9264D52EF1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41A48B5E-2930-4DEC-9565-A541F21677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621898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19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600150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C46D4103-460C-4EFE-B0A3-E01441A4A9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10869D-005F-44F0-B9FE-D7F6ACACCACD}" type="slidenum">
              <a:rPr lang="nl-NL" altLang="nl-NL"/>
              <a:pPr/>
              <a:t>20</a:t>
            </a:fld>
            <a:endParaRPr lang="nl-NL" altLang="nl-NL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A1104890-E7C7-46B3-88DA-60463198D2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D3605529-3D1C-4147-AD49-260F7CD5D7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06657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3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682182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21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48645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C5C03C9B-EF13-41E9-9F2E-433126DF32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BF43F3-AC86-4936-8B70-B44637FB3968}" type="slidenum">
              <a:rPr lang="nl-NL" altLang="nl-NL"/>
              <a:pPr/>
              <a:t>22</a:t>
            </a:fld>
            <a:endParaRPr lang="nl-NL" altLang="nl-NL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CEF326EC-06F9-4E44-B9EF-CFA1D82BF1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1FF25829-34A8-40B4-AC7C-A0A58E2856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93447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23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50224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E26E02FE-21D0-423E-A67A-E1AD086613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980ABD6-F72A-4322-839D-0516BB51B6CF}" type="slidenum">
              <a:rPr lang="nl-NL" altLang="nl-NL"/>
              <a:pPr/>
              <a:t>24</a:t>
            </a:fld>
            <a:endParaRPr lang="nl-NL" altLang="nl-NL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BAC412A7-1017-4FFE-AC16-447AA702DA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8985B1E7-35A5-4B5A-9D25-CB5042FDE2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6694767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25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50964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0AD7BC-D0E1-43C2-BB94-04F0A98BD967}" type="slidenum">
              <a:rPr lang="nl-NL" altLang="nl-NL"/>
              <a:pPr/>
              <a:t>4</a:t>
            </a:fld>
            <a:endParaRPr lang="nl-NL" altLang="nl-NL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37038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5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70979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DB7A65-0ACC-4F08-B797-6E64A5B1AE0C}" type="slidenum">
              <a:rPr lang="nl-NL" altLang="nl-NL"/>
              <a:pPr/>
              <a:t>6</a:t>
            </a:fld>
            <a:endParaRPr lang="nl-NL" altLang="nl-NL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932932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7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958977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5E416D-B5EB-4487-9AAF-199B087F8F5E}" type="slidenum">
              <a:rPr lang="nl-NL" altLang="nl-NL"/>
              <a:pPr/>
              <a:t>8</a:t>
            </a:fld>
            <a:endParaRPr lang="nl-NL" altLang="nl-NL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661621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9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260576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4C15CD-E8F3-4348-BEBC-C76F773B5CF0}" type="slidenum">
              <a:rPr lang="nl-NL" altLang="nl-NL"/>
              <a:pPr/>
              <a:t>10</a:t>
            </a:fld>
            <a:endParaRPr lang="nl-NL" altLang="nl-NL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48116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F76685-CC5A-4BC6-9FCB-B220FF961F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898EC9-79F6-477E-A403-92FB98DC5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ACFF80-547A-4643-8607-1DEA92BDDB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F64A5-ACCF-4739-B0E8-E8757B9971F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2595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6BB7ED-1F50-405B-94AA-2A5E036291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F1677F-EBA5-4BDF-AADB-CBBFF2CC21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4DD539-68F8-4244-A089-8DAC1F332F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28F0F-50F1-41AF-877B-E462BE2AA48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4002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6804EC-C7A3-4CFA-84B6-BA468244F2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C65851-FD97-4E24-9E25-EC731CB526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4F13A3-9E15-48F9-90F2-EE5926ED11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B8FD-7122-424E-9E6E-D25CFD07FED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6990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A3476A-860C-4039-AE35-8427A4BDF4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9A11A3-F8C2-4C8C-8F24-BCCEE6343A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95B106-9662-4A86-979D-E9E5FCBC2F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8906F-CFEB-4FF8-9BD1-6819C977315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4656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A663C2-4B0B-443C-98AD-AB082C3350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EAECA9-0C16-4A17-97C8-7F2377ACE9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8509D8-9382-41F5-B77F-170129419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26D98-06DB-4A3A-B0CC-71C93C14F83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3500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B26E09-F529-402F-B97A-F2EB8607C0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DFC251-686C-47DB-968B-B053E3B5F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518941-D60C-4C90-802B-53CBFA3ED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F9E26-C973-4897-A0E9-6010A1E6038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66470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A6EFF57-C860-42B7-8F8F-362CA439D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1D226BB-5149-42BF-B5F8-3C786C3C61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1247404-462C-4674-845D-36D85ECF16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72008-2305-475F-AAD3-ACE7787AF26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8283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29EA648-5E91-4A08-A909-156C1EAF34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528FFDD-5594-4DF7-86E6-8424C2C52F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FA378A-3D23-46F8-86B9-736016B6E0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A4C99-03EF-487C-92B3-32B98A9D861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661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5682140-183C-4E90-86E1-38762E3857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0FBD58B-914C-4547-872B-BA7FF93702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EF6914-B785-4EE2-9A0B-EDA66E6233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C480D-F525-4F8D-85AE-B247F604A7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103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AF143B-9904-4080-BDA7-FF6FF58E22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273E04-5A6C-46BB-83CD-EC0E54D878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241A7D-B54A-4EA0-82FD-6C6D3701A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B30BF-6056-4874-B132-28F923D00D2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4259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C4C30B-CE57-47A4-8A53-EA52DE02E3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0FF6D1-B4E1-4C6E-8E0E-C2AE2816D5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0BFDC8-2883-4D3C-9825-C1C426AB89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4EF4A-2A43-4693-84BB-F50E8EE9169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3916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C04104B-6FDB-4A6B-8365-F2A18027C6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391DB2C-D0A4-4E72-A0D2-175961AA0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0E97E72-24FC-498F-8469-19559A31F5B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88B5324-7DD1-4FFB-886B-5D1D137057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25BCD09-86A9-442A-BB9C-541D2BE903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BD21A57-8940-41B1-AFEE-D2E7D131CB3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C1C93-3EDB-9F06-B219-41F64F0023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Tafels oefenen van 1 - 12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7100DA8-A198-D3C3-0B4C-5BC55CECE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2133599"/>
          </a:xfrm>
        </p:spPr>
        <p:txBody>
          <a:bodyPr/>
          <a:lstStyle/>
          <a:p>
            <a:r>
              <a:rPr lang="nl-NL" dirty="0"/>
              <a:t>Klik op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Om te starten</a:t>
            </a:r>
          </a:p>
          <a:p>
            <a:r>
              <a:rPr lang="nl-NL" dirty="0"/>
              <a:t>Of druk op  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53D2043-839F-951B-0D74-4DDA98043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913" y="4293096"/>
            <a:ext cx="7887543" cy="936104"/>
          </a:xfrm>
          <a:prstGeom prst="rect">
            <a:avLst/>
          </a:prstGeom>
        </p:spPr>
      </p:pic>
      <p:sp>
        <p:nvSpPr>
          <p:cNvPr id="6" name="Ovaal 5">
            <a:extLst>
              <a:ext uri="{FF2B5EF4-FFF2-40B4-BE49-F238E27FC236}">
                <a16:creationId xmlns:a16="http://schemas.microsoft.com/office/drawing/2014/main" id="{A9F111B1-F0D0-3B2D-F686-A91F6651FA82}"/>
              </a:ext>
            </a:extLst>
          </p:cNvPr>
          <p:cNvSpPr/>
          <p:nvPr/>
        </p:nvSpPr>
        <p:spPr>
          <a:xfrm>
            <a:off x="4211960" y="4375895"/>
            <a:ext cx="864096" cy="853305"/>
          </a:xfrm>
          <a:prstGeom prst="ellipse">
            <a:avLst/>
          </a:prstGeom>
          <a:noFill/>
          <a:ln w="635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AAB79F6-A51F-308E-331F-CBBD17708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5588707"/>
            <a:ext cx="9525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009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15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20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25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30</a:t>
            </a:r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35</a:t>
            </a:r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40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45</a:t>
            </a: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5940425" y="61658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50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56341" name="Text Box 21"/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6342" name="Text Box 22"/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56343" name="Text Box 23"/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6344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5</a:t>
            </a:r>
          </a:p>
        </p:txBody>
      </p:sp>
      <p:sp>
        <p:nvSpPr>
          <p:cNvPr id="56345" name="Text Box 25"/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56346" name="Text Box 26"/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>
              <a:spcBef>
                <a:spcPct val="50000"/>
              </a:spcBef>
            </a:pPr>
            <a:endParaRPr lang="nl-NL" altLang="nl-NL"/>
          </a:p>
        </p:txBody>
      </p:sp>
      <p:sp>
        <p:nvSpPr>
          <p:cNvPr id="56347" name="Text Box 27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5</a:t>
            </a:r>
          </a:p>
        </p:txBody>
      </p:sp>
      <p:sp>
        <p:nvSpPr>
          <p:cNvPr id="56348" name="Text Box 28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6349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6350" name="Text Box 30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1" name="Text Box 31"/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2" name="Text Box 32"/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3" name="Text Box 33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4" name="Text Box 34"/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5" name="Text Box 35"/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6" name="Text Box 36"/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7" name="Text Box 37"/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8" name="Text Box 38"/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59" name="Text Box 39"/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60" name="Text Box 40"/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5 =</a:t>
            </a:r>
          </a:p>
        </p:txBody>
      </p:sp>
      <p:sp>
        <p:nvSpPr>
          <p:cNvPr id="56361" name="Oval 41"/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2" name="Oval 42"/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3" name="Oval 43"/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4" name="Oval 44"/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5" name="Oval 45"/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6" name="Oval 46"/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7" name="Oval 47"/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8" name="Oval 48"/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69" name="Oval 49"/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70" name="Oval 50"/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71" name="Oval 51"/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72" name="Line 52"/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6373" name="Text Box 53"/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dirty="0"/>
              <a:t>Klik op de knop opnieuw</a:t>
            </a:r>
            <a:endParaRPr lang="nl-NL" altLang="nl-NL" u="sng" dirty="0"/>
          </a:p>
          <a:p>
            <a:pPr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>
              <a:spcBef>
                <a:spcPct val="50000"/>
              </a:spcBef>
            </a:pPr>
            <a:endParaRPr lang="nl-NL" altLang="nl-NL" dirty="0"/>
          </a:p>
          <a:p>
            <a:pPr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56374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6375" name="Line 55"/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6376" name="AutoShape 5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6377" name="AutoShape 5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523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6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6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63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63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63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5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63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563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7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563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8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63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9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563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0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63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63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63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3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63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56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6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6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56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6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6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56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56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56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56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56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6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56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6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56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56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56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56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56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8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563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1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563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2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563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3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563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4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563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5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63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6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563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7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563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8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563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69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563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70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63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71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563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9"/>
                  </p:tgtEl>
                </p:cond>
              </p:nextCondLst>
            </p:seq>
          </p:childTnLst>
        </p:cTn>
      </p:par>
    </p:tnLst>
    <p:bldLst>
      <p:bldP spid="56322" grpId="0" animBg="1"/>
      <p:bldP spid="56322" grpId="1" animBg="1"/>
      <p:bldP spid="56322" grpId="2" animBg="1"/>
      <p:bldP spid="56323" grpId="0" animBg="1"/>
      <p:bldP spid="56323" grpId="1" animBg="1"/>
      <p:bldP spid="56323" grpId="2" animBg="1"/>
      <p:bldP spid="56324" grpId="0" animBg="1"/>
      <p:bldP spid="56324" grpId="1" animBg="1"/>
      <p:bldP spid="56324" grpId="2" animBg="1"/>
      <p:bldP spid="56325" grpId="0" animBg="1"/>
      <p:bldP spid="56325" grpId="1" animBg="1"/>
      <p:bldP spid="56325" grpId="2" animBg="1"/>
      <p:bldP spid="56326" grpId="0" animBg="1"/>
      <p:bldP spid="56326" grpId="1" animBg="1"/>
      <p:bldP spid="56326" grpId="2" animBg="1"/>
      <p:bldP spid="56327" grpId="0" animBg="1"/>
      <p:bldP spid="56327" grpId="1" animBg="1"/>
      <p:bldP spid="56327" grpId="2" animBg="1"/>
      <p:bldP spid="56328" grpId="0" animBg="1"/>
      <p:bldP spid="56328" grpId="1" animBg="1"/>
      <p:bldP spid="56328" grpId="2" animBg="1"/>
      <p:bldP spid="56329" grpId="0" animBg="1"/>
      <p:bldP spid="56329" grpId="1" animBg="1"/>
      <p:bldP spid="56329" grpId="2" animBg="1"/>
      <p:bldP spid="56330" grpId="0" animBg="1"/>
      <p:bldP spid="56330" grpId="1" animBg="1"/>
      <p:bldP spid="56330" grpId="2" animBg="1"/>
      <p:bldP spid="56331" grpId="0" animBg="1"/>
      <p:bldP spid="56331" grpId="1" animBg="1"/>
      <p:bldP spid="56331" grpId="2" animBg="1"/>
      <p:bldP spid="56332" grpId="0" animBg="1"/>
      <p:bldP spid="56332" grpId="1" animBg="1"/>
      <p:bldP spid="56332" grpId="2" animBg="1"/>
      <p:bldP spid="56344" grpId="0" animBg="1"/>
      <p:bldP spid="56345" grpId="0" animBg="1"/>
      <p:bldP spid="56345" grpId="1" animBg="1"/>
      <p:bldP spid="56346" grpId="0" animBg="1"/>
      <p:bldP spid="56346" grpId="1" animBg="1"/>
      <p:bldP spid="56347" grpId="0" animBg="1"/>
      <p:bldP spid="56347" grpId="1" animBg="1"/>
      <p:bldP spid="56348" grpId="0" animBg="1"/>
      <p:bldP spid="56348" grpId="1" animBg="1"/>
      <p:bldP spid="56372" grpId="0" animBg="1"/>
      <p:bldP spid="56372" grpId="1" animBg="1"/>
      <p:bldP spid="56373" grpId="0" animBg="1"/>
      <p:bldP spid="56373" grpId="1" animBg="1"/>
      <p:bldP spid="56374" grpId="0" animBg="1"/>
      <p:bldP spid="56374" grpId="1" animBg="1"/>
      <p:bldP spid="56375" grpId="0" animBg="1"/>
      <p:bldP spid="5637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20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25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30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35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40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45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5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5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5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5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5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5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5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5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5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5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5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052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>
            <a:extLst>
              <a:ext uri="{FF2B5EF4-FFF2-40B4-BE49-F238E27FC236}">
                <a16:creationId xmlns:a16="http://schemas.microsoft.com/office/drawing/2014/main" id="{2F2605BC-209B-46D3-9E64-B34C17EBA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0158D6F7-9CB6-4AF6-A9BA-B57736C9A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0660" name="Text Box 4">
            <a:extLst>
              <a:ext uri="{FF2B5EF4-FFF2-40B4-BE49-F238E27FC236}">
                <a16:creationId xmlns:a16="http://schemas.microsoft.com/office/drawing/2014/main" id="{D431288B-30B5-413F-A37B-3C4936B45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12</a:t>
            </a:r>
          </a:p>
        </p:txBody>
      </p:sp>
      <p:sp>
        <p:nvSpPr>
          <p:cNvPr id="70661" name="Text Box 5">
            <a:extLst>
              <a:ext uri="{FF2B5EF4-FFF2-40B4-BE49-F238E27FC236}">
                <a16:creationId xmlns:a16="http://schemas.microsoft.com/office/drawing/2014/main" id="{45FC0C99-3762-45F0-824E-C834956DF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18</a:t>
            </a:r>
          </a:p>
        </p:txBody>
      </p:sp>
      <p:sp>
        <p:nvSpPr>
          <p:cNvPr id="70662" name="Text Box 6">
            <a:extLst>
              <a:ext uri="{FF2B5EF4-FFF2-40B4-BE49-F238E27FC236}">
                <a16:creationId xmlns:a16="http://schemas.microsoft.com/office/drawing/2014/main" id="{46B6FDC5-23D8-46FB-898B-1AFA6CA82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24</a:t>
            </a:r>
          </a:p>
        </p:txBody>
      </p:sp>
      <p:sp>
        <p:nvSpPr>
          <p:cNvPr id="70663" name="Text Box 7">
            <a:extLst>
              <a:ext uri="{FF2B5EF4-FFF2-40B4-BE49-F238E27FC236}">
                <a16:creationId xmlns:a16="http://schemas.microsoft.com/office/drawing/2014/main" id="{C6CBEDFB-086C-4D07-80BC-676C81545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30</a:t>
            </a:r>
          </a:p>
        </p:txBody>
      </p:sp>
      <p:sp>
        <p:nvSpPr>
          <p:cNvPr id="70664" name="Text Box 8">
            <a:extLst>
              <a:ext uri="{FF2B5EF4-FFF2-40B4-BE49-F238E27FC236}">
                <a16:creationId xmlns:a16="http://schemas.microsoft.com/office/drawing/2014/main" id="{95D18449-970A-4677-94E3-353B8D212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36</a:t>
            </a:r>
          </a:p>
        </p:txBody>
      </p:sp>
      <p:sp>
        <p:nvSpPr>
          <p:cNvPr id="70665" name="Text Box 9">
            <a:extLst>
              <a:ext uri="{FF2B5EF4-FFF2-40B4-BE49-F238E27FC236}">
                <a16:creationId xmlns:a16="http://schemas.microsoft.com/office/drawing/2014/main" id="{005194B4-6374-42B8-B946-8A059DBAA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42</a:t>
            </a:r>
          </a:p>
        </p:txBody>
      </p:sp>
      <p:sp>
        <p:nvSpPr>
          <p:cNvPr id="70666" name="Text Box 10">
            <a:extLst>
              <a:ext uri="{FF2B5EF4-FFF2-40B4-BE49-F238E27FC236}">
                <a16:creationId xmlns:a16="http://schemas.microsoft.com/office/drawing/2014/main" id="{EA9867A7-53B5-40C4-B2F5-E002DD602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48</a:t>
            </a:r>
          </a:p>
        </p:txBody>
      </p:sp>
      <p:sp>
        <p:nvSpPr>
          <p:cNvPr id="70667" name="Text Box 11">
            <a:extLst>
              <a:ext uri="{FF2B5EF4-FFF2-40B4-BE49-F238E27FC236}">
                <a16:creationId xmlns:a16="http://schemas.microsoft.com/office/drawing/2014/main" id="{6F98D4AF-DFE9-40DE-9E3B-9C07DAC1E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54</a:t>
            </a:r>
          </a:p>
        </p:txBody>
      </p:sp>
      <p:sp>
        <p:nvSpPr>
          <p:cNvPr id="70668" name="Text Box 12">
            <a:extLst>
              <a:ext uri="{FF2B5EF4-FFF2-40B4-BE49-F238E27FC236}">
                <a16:creationId xmlns:a16="http://schemas.microsoft.com/office/drawing/2014/main" id="{CDEC8973-FCCD-44EA-B0B5-E964B7D6F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880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60</a:t>
            </a:r>
          </a:p>
        </p:txBody>
      </p:sp>
      <p:sp>
        <p:nvSpPr>
          <p:cNvPr id="70669" name="Text Box 13">
            <a:extLst>
              <a:ext uri="{FF2B5EF4-FFF2-40B4-BE49-F238E27FC236}">
                <a16:creationId xmlns:a16="http://schemas.microsoft.com/office/drawing/2014/main" id="{6A9D7093-7C84-416C-9077-907719B0F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0670" name="Text Box 14">
            <a:extLst>
              <a:ext uri="{FF2B5EF4-FFF2-40B4-BE49-F238E27FC236}">
                <a16:creationId xmlns:a16="http://schemas.microsoft.com/office/drawing/2014/main" id="{5E3A354D-7724-4AF9-AC50-49378ED51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70671" name="Text Box 15">
            <a:extLst>
              <a:ext uri="{FF2B5EF4-FFF2-40B4-BE49-F238E27FC236}">
                <a16:creationId xmlns:a16="http://schemas.microsoft.com/office/drawing/2014/main" id="{454F4A06-8333-49DE-BE9B-6044A9246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70672" name="Text Box 16">
            <a:extLst>
              <a:ext uri="{FF2B5EF4-FFF2-40B4-BE49-F238E27FC236}">
                <a16:creationId xmlns:a16="http://schemas.microsoft.com/office/drawing/2014/main" id="{326F5432-A4E7-4C83-A6EA-12896B906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70673" name="Text Box 17">
            <a:extLst>
              <a:ext uri="{FF2B5EF4-FFF2-40B4-BE49-F238E27FC236}">
                <a16:creationId xmlns:a16="http://schemas.microsoft.com/office/drawing/2014/main" id="{D4C23DE1-3984-4411-98C2-C32E1B829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70674" name="Text Box 18">
            <a:extLst>
              <a:ext uri="{FF2B5EF4-FFF2-40B4-BE49-F238E27FC236}">
                <a16:creationId xmlns:a16="http://schemas.microsoft.com/office/drawing/2014/main" id="{246D694F-6699-4B6B-BC66-77EE3560F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70675" name="Text Box 19">
            <a:extLst>
              <a:ext uri="{FF2B5EF4-FFF2-40B4-BE49-F238E27FC236}">
                <a16:creationId xmlns:a16="http://schemas.microsoft.com/office/drawing/2014/main" id="{DF12ADAF-F04C-4CCD-918E-7D3651235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0676" name="Text Box 20">
            <a:extLst>
              <a:ext uri="{FF2B5EF4-FFF2-40B4-BE49-F238E27FC236}">
                <a16:creationId xmlns:a16="http://schemas.microsoft.com/office/drawing/2014/main" id="{C1F2E23D-0D0F-4DF4-BAE9-4ACD0DB8D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0677" name="Text Box 21">
            <a:extLst>
              <a:ext uri="{FF2B5EF4-FFF2-40B4-BE49-F238E27FC236}">
                <a16:creationId xmlns:a16="http://schemas.microsoft.com/office/drawing/2014/main" id="{1FCE1D45-6792-494E-9946-6A7F18582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0678" name="Text Box 22">
            <a:extLst>
              <a:ext uri="{FF2B5EF4-FFF2-40B4-BE49-F238E27FC236}">
                <a16:creationId xmlns:a16="http://schemas.microsoft.com/office/drawing/2014/main" id="{54273631-8CC5-4E7C-B007-471FD125F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0679" name="Text Box 23">
            <a:extLst>
              <a:ext uri="{FF2B5EF4-FFF2-40B4-BE49-F238E27FC236}">
                <a16:creationId xmlns:a16="http://schemas.microsoft.com/office/drawing/2014/main" id="{7F714317-DEC2-48F9-971C-77AC66B40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70680" name="Text Box 24">
            <a:extLst>
              <a:ext uri="{FF2B5EF4-FFF2-40B4-BE49-F238E27FC236}">
                <a16:creationId xmlns:a16="http://schemas.microsoft.com/office/drawing/2014/main" id="{1AA33AA8-A457-49B7-BCC8-AFA24D549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6</a:t>
            </a:r>
          </a:p>
        </p:txBody>
      </p:sp>
      <p:sp>
        <p:nvSpPr>
          <p:cNvPr id="70681" name="Text Box 25">
            <a:extLst>
              <a:ext uri="{FF2B5EF4-FFF2-40B4-BE49-F238E27FC236}">
                <a16:creationId xmlns:a16="http://schemas.microsoft.com/office/drawing/2014/main" id="{51F79B75-FAF4-439A-B5B6-205F8ECC8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70682" name="Text Box 26">
            <a:extLst>
              <a:ext uri="{FF2B5EF4-FFF2-40B4-BE49-F238E27FC236}">
                <a16:creationId xmlns:a16="http://schemas.microsoft.com/office/drawing/2014/main" id="{7218FAF8-ADA2-4073-9216-59A2DE7FA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70683" name="Text Box 27">
            <a:extLst>
              <a:ext uri="{FF2B5EF4-FFF2-40B4-BE49-F238E27FC236}">
                <a16:creationId xmlns:a16="http://schemas.microsoft.com/office/drawing/2014/main" id="{C4292EA7-1FAB-43C2-A06C-E6292A6F3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6</a:t>
            </a:r>
          </a:p>
        </p:txBody>
      </p:sp>
      <p:sp>
        <p:nvSpPr>
          <p:cNvPr id="70684" name="Text Box 28">
            <a:extLst>
              <a:ext uri="{FF2B5EF4-FFF2-40B4-BE49-F238E27FC236}">
                <a16:creationId xmlns:a16="http://schemas.microsoft.com/office/drawing/2014/main" id="{A355FB76-661F-43FC-A46F-89491B278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70685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612E16EE-CE8B-40E5-B4FB-5E47E5B17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0686" name="Text Box 30">
            <a:extLst>
              <a:ext uri="{FF2B5EF4-FFF2-40B4-BE49-F238E27FC236}">
                <a16:creationId xmlns:a16="http://schemas.microsoft.com/office/drawing/2014/main" id="{5FDB2665-C9D8-4221-804F-A52AF3630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87" name="Text Box 31">
            <a:extLst>
              <a:ext uri="{FF2B5EF4-FFF2-40B4-BE49-F238E27FC236}">
                <a16:creationId xmlns:a16="http://schemas.microsoft.com/office/drawing/2014/main" id="{AE4C6C21-26B9-4763-B0A7-BED5E10B9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88" name="Text Box 32">
            <a:extLst>
              <a:ext uri="{FF2B5EF4-FFF2-40B4-BE49-F238E27FC236}">
                <a16:creationId xmlns:a16="http://schemas.microsoft.com/office/drawing/2014/main" id="{B3F15BC4-EB95-4262-AB0F-BE8993686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89" name="Text Box 33">
            <a:extLst>
              <a:ext uri="{FF2B5EF4-FFF2-40B4-BE49-F238E27FC236}">
                <a16:creationId xmlns:a16="http://schemas.microsoft.com/office/drawing/2014/main" id="{69E8640F-872E-44E9-AB29-1DFABF3AB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0" name="Text Box 34">
            <a:extLst>
              <a:ext uri="{FF2B5EF4-FFF2-40B4-BE49-F238E27FC236}">
                <a16:creationId xmlns:a16="http://schemas.microsoft.com/office/drawing/2014/main" id="{BBA14AE5-C162-4F0F-A2A0-9B33C117F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1" name="Text Box 35">
            <a:extLst>
              <a:ext uri="{FF2B5EF4-FFF2-40B4-BE49-F238E27FC236}">
                <a16:creationId xmlns:a16="http://schemas.microsoft.com/office/drawing/2014/main" id="{5281773B-E85D-45FB-A2BC-DF12AFD1E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2" name="Text Box 36">
            <a:extLst>
              <a:ext uri="{FF2B5EF4-FFF2-40B4-BE49-F238E27FC236}">
                <a16:creationId xmlns:a16="http://schemas.microsoft.com/office/drawing/2014/main" id="{CA420350-D65C-4BAB-96DF-722D644A8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3" name="Text Box 37">
            <a:extLst>
              <a:ext uri="{FF2B5EF4-FFF2-40B4-BE49-F238E27FC236}">
                <a16:creationId xmlns:a16="http://schemas.microsoft.com/office/drawing/2014/main" id="{7E61801D-766F-48C5-809B-B29BB7766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4" name="Text Box 38">
            <a:extLst>
              <a:ext uri="{FF2B5EF4-FFF2-40B4-BE49-F238E27FC236}">
                <a16:creationId xmlns:a16="http://schemas.microsoft.com/office/drawing/2014/main" id="{5BBC34CF-BCB1-4A94-B3F1-D8D50A9D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5" name="Text Box 39">
            <a:extLst>
              <a:ext uri="{FF2B5EF4-FFF2-40B4-BE49-F238E27FC236}">
                <a16:creationId xmlns:a16="http://schemas.microsoft.com/office/drawing/2014/main" id="{E659DD4F-35C4-4D46-B164-9DE1EB554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6" name="Text Box 40">
            <a:extLst>
              <a:ext uri="{FF2B5EF4-FFF2-40B4-BE49-F238E27FC236}">
                <a16:creationId xmlns:a16="http://schemas.microsoft.com/office/drawing/2014/main" id="{B33BB334-EA3D-4C25-96A5-45B9EE77E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7" name="Oval 41">
            <a:extLst>
              <a:ext uri="{FF2B5EF4-FFF2-40B4-BE49-F238E27FC236}">
                <a16:creationId xmlns:a16="http://schemas.microsoft.com/office/drawing/2014/main" id="{62F081A3-D9F0-41B4-B94D-B612209A9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698" name="Oval 42">
            <a:extLst>
              <a:ext uri="{FF2B5EF4-FFF2-40B4-BE49-F238E27FC236}">
                <a16:creationId xmlns:a16="http://schemas.microsoft.com/office/drawing/2014/main" id="{E2A44F5C-E522-43C8-A63A-85A0B338C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699" name="Oval 43">
            <a:extLst>
              <a:ext uri="{FF2B5EF4-FFF2-40B4-BE49-F238E27FC236}">
                <a16:creationId xmlns:a16="http://schemas.microsoft.com/office/drawing/2014/main" id="{B93183C7-29F2-4421-A1AF-78540E59F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0" name="Oval 44">
            <a:extLst>
              <a:ext uri="{FF2B5EF4-FFF2-40B4-BE49-F238E27FC236}">
                <a16:creationId xmlns:a16="http://schemas.microsoft.com/office/drawing/2014/main" id="{A7997E0F-93A8-4B6E-893E-E5B646411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1" name="Oval 45">
            <a:extLst>
              <a:ext uri="{FF2B5EF4-FFF2-40B4-BE49-F238E27FC236}">
                <a16:creationId xmlns:a16="http://schemas.microsoft.com/office/drawing/2014/main" id="{BC70BB15-9D65-4DF3-A3A8-21D69B93E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2" name="Oval 46">
            <a:extLst>
              <a:ext uri="{FF2B5EF4-FFF2-40B4-BE49-F238E27FC236}">
                <a16:creationId xmlns:a16="http://schemas.microsoft.com/office/drawing/2014/main" id="{E28A73E2-4BB2-4AC6-9FAC-B9F03F5105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3" name="Oval 47">
            <a:extLst>
              <a:ext uri="{FF2B5EF4-FFF2-40B4-BE49-F238E27FC236}">
                <a16:creationId xmlns:a16="http://schemas.microsoft.com/office/drawing/2014/main" id="{2A70D479-1906-4ACF-95E3-9E42169DF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4" name="Oval 48">
            <a:extLst>
              <a:ext uri="{FF2B5EF4-FFF2-40B4-BE49-F238E27FC236}">
                <a16:creationId xmlns:a16="http://schemas.microsoft.com/office/drawing/2014/main" id="{E3B80F43-AF36-47F5-865A-6AFBADF62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5" name="Oval 49">
            <a:extLst>
              <a:ext uri="{FF2B5EF4-FFF2-40B4-BE49-F238E27FC236}">
                <a16:creationId xmlns:a16="http://schemas.microsoft.com/office/drawing/2014/main" id="{CF4BA799-7033-45A8-BCA2-4CF8D4300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6" name="Oval 50">
            <a:extLst>
              <a:ext uri="{FF2B5EF4-FFF2-40B4-BE49-F238E27FC236}">
                <a16:creationId xmlns:a16="http://schemas.microsoft.com/office/drawing/2014/main" id="{4D7AB033-83AD-489D-A40E-A467614F7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7" name="Oval 51">
            <a:extLst>
              <a:ext uri="{FF2B5EF4-FFF2-40B4-BE49-F238E27FC236}">
                <a16:creationId xmlns:a16="http://schemas.microsoft.com/office/drawing/2014/main" id="{9B7EC5C1-6983-42FC-9D83-A63E19D6E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8" name="Line 52">
            <a:extLst>
              <a:ext uri="{FF2B5EF4-FFF2-40B4-BE49-F238E27FC236}">
                <a16:creationId xmlns:a16="http://schemas.microsoft.com/office/drawing/2014/main" id="{CA82226A-E976-4114-939D-9D653ED20F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0709" name="Text Box 53">
            <a:extLst>
              <a:ext uri="{FF2B5EF4-FFF2-40B4-BE49-F238E27FC236}">
                <a16:creationId xmlns:a16="http://schemas.microsoft.com/office/drawing/2014/main" id="{98AEF257-8B8F-4EE5-975D-62DCBDA39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de 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70710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3B62918-993F-48A0-B567-740264410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0711" name="Line 55">
            <a:extLst>
              <a:ext uri="{FF2B5EF4-FFF2-40B4-BE49-F238E27FC236}">
                <a16:creationId xmlns:a16="http://schemas.microsoft.com/office/drawing/2014/main" id="{F64F5D95-1AA6-4766-969C-30A55075C1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3608" name="AutoShape 5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715A40C-59A0-4A34-B3AD-0699CB1FE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3609" name="AutoShape 5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FECE27E3-D584-4213-AF1F-4211914EF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0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0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0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0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0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0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06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6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06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0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0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06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06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706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3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06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06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06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06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7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06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8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06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9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706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70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70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70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70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70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7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70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70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70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70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70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707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84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706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97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06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98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06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99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707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0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707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1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707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2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707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3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707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4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707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5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707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6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707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7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706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85"/>
                  </p:tgtEl>
                </p:cond>
              </p:nextCondLst>
            </p:seq>
          </p:childTnLst>
        </p:cTn>
      </p:par>
    </p:tnLst>
    <p:bldLst>
      <p:bldP spid="70658" grpId="0" animBg="1"/>
      <p:bldP spid="70658" grpId="1" animBg="1"/>
      <p:bldP spid="70658" grpId="2" animBg="1"/>
      <p:bldP spid="70659" grpId="0" animBg="1"/>
      <p:bldP spid="70659" grpId="1" animBg="1"/>
      <p:bldP spid="70659" grpId="2" animBg="1"/>
      <p:bldP spid="70660" grpId="0" animBg="1"/>
      <p:bldP spid="70660" grpId="1" animBg="1"/>
      <p:bldP spid="70660" grpId="2" animBg="1"/>
      <p:bldP spid="70661" grpId="0" animBg="1"/>
      <p:bldP spid="70661" grpId="1" animBg="1"/>
      <p:bldP spid="70661" grpId="2" animBg="1"/>
      <p:bldP spid="70662" grpId="0" animBg="1"/>
      <p:bldP spid="70662" grpId="1" animBg="1"/>
      <p:bldP spid="70662" grpId="2" animBg="1"/>
      <p:bldP spid="70663" grpId="0" animBg="1"/>
      <p:bldP spid="70663" grpId="1" animBg="1"/>
      <p:bldP spid="70663" grpId="2" animBg="1"/>
      <p:bldP spid="70664" grpId="0" animBg="1"/>
      <p:bldP spid="70664" grpId="1" animBg="1"/>
      <p:bldP spid="70664" grpId="2" animBg="1"/>
      <p:bldP spid="70665" grpId="0" animBg="1"/>
      <p:bldP spid="70665" grpId="1" animBg="1"/>
      <p:bldP spid="70665" grpId="2" animBg="1"/>
      <p:bldP spid="70666" grpId="0" animBg="1"/>
      <p:bldP spid="70666" grpId="1" animBg="1"/>
      <p:bldP spid="70666" grpId="2" animBg="1"/>
      <p:bldP spid="70667" grpId="0" animBg="1"/>
      <p:bldP spid="70667" grpId="1" animBg="1"/>
      <p:bldP spid="70667" grpId="2" animBg="1"/>
      <p:bldP spid="70668" grpId="0" animBg="1"/>
      <p:bldP spid="70668" grpId="1" animBg="1"/>
      <p:bldP spid="70668" grpId="2" animBg="1"/>
      <p:bldP spid="70680" grpId="0" animBg="1"/>
      <p:bldP spid="70681" grpId="0" animBg="1"/>
      <p:bldP spid="70681" grpId="1" animBg="1"/>
      <p:bldP spid="70682" grpId="0" animBg="1"/>
      <p:bldP spid="70682" grpId="1" animBg="1"/>
      <p:bldP spid="70683" grpId="0" animBg="1"/>
      <p:bldP spid="70683" grpId="1" animBg="1"/>
      <p:bldP spid="70684" grpId="0" animBg="1"/>
      <p:bldP spid="70684" grpId="1" animBg="1"/>
      <p:bldP spid="70709" grpId="0" animBg="1"/>
      <p:bldP spid="70709" grpId="1" animBg="1"/>
      <p:bldP spid="70710" grpId="0" animBg="1"/>
      <p:bldP spid="70710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12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12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24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30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36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42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48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54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60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6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6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6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54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>
            <a:extLst>
              <a:ext uri="{FF2B5EF4-FFF2-40B4-BE49-F238E27FC236}">
                <a16:creationId xmlns:a16="http://schemas.microsoft.com/office/drawing/2014/main" id="{E2A29B6E-FC2E-42C3-8BDA-D857BCB0E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2707" name="Text Box 3">
            <a:extLst>
              <a:ext uri="{FF2B5EF4-FFF2-40B4-BE49-F238E27FC236}">
                <a16:creationId xmlns:a16="http://schemas.microsoft.com/office/drawing/2014/main" id="{A04A6095-BB93-4948-9456-C9A10B04D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2708" name="Text Box 4">
            <a:extLst>
              <a:ext uri="{FF2B5EF4-FFF2-40B4-BE49-F238E27FC236}">
                <a16:creationId xmlns:a16="http://schemas.microsoft.com/office/drawing/2014/main" id="{28C4F050-70C7-41F7-A51D-9A5BE7CAA4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14</a:t>
            </a:r>
          </a:p>
        </p:txBody>
      </p:sp>
      <p:sp>
        <p:nvSpPr>
          <p:cNvPr id="72709" name="Text Box 5">
            <a:extLst>
              <a:ext uri="{FF2B5EF4-FFF2-40B4-BE49-F238E27FC236}">
                <a16:creationId xmlns:a16="http://schemas.microsoft.com/office/drawing/2014/main" id="{3635EDC0-A845-4678-8E24-9CC77D7BD2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21</a:t>
            </a:r>
          </a:p>
        </p:txBody>
      </p:sp>
      <p:sp>
        <p:nvSpPr>
          <p:cNvPr id="72710" name="Text Box 6">
            <a:extLst>
              <a:ext uri="{FF2B5EF4-FFF2-40B4-BE49-F238E27FC236}">
                <a16:creationId xmlns:a16="http://schemas.microsoft.com/office/drawing/2014/main" id="{02D11B59-C538-4C45-ABFA-16084E4B5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28</a:t>
            </a:r>
          </a:p>
        </p:txBody>
      </p:sp>
      <p:sp>
        <p:nvSpPr>
          <p:cNvPr id="72711" name="Text Box 7">
            <a:extLst>
              <a:ext uri="{FF2B5EF4-FFF2-40B4-BE49-F238E27FC236}">
                <a16:creationId xmlns:a16="http://schemas.microsoft.com/office/drawing/2014/main" id="{29835E5F-8F7B-4132-A7B2-1945BCA61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35</a:t>
            </a:r>
          </a:p>
        </p:txBody>
      </p:sp>
      <p:sp>
        <p:nvSpPr>
          <p:cNvPr id="72712" name="Text Box 8">
            <a:extLst>
              <a:ext uri="{FF2B5EF4-FFF2-40B4-BE49-F238E27FC236}">
                <a16:creationId xmlns:a16="http://schemas.microsoft.com/office/drawing/2014/main" id="{8D2EBDF1-418A-43E8-AE67-671C5DF9B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42</a:t>
            </a:r>
          </a:p>
        </p:txBody>
      </p:sp>
      <p:sp>
        <p:nvSpPr>
          <p:cNvPr id="72713" name="Text Box 9">
            <a:extLst>
              <a:ext uri="{FF2B5EF4-FFF2-40B4-BE49-F238E27FC236}">
                <a16:creationId xmlns:a16="http://schemas.microsoft.com/office/drawing/2014/main" id="{C0D9C6D2-A140-4762-823F-65A6DC03B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49</a:t>
            </a:r>
          </a:p>
        </p:txBody>
      </p:sp>
      <p:sp>
        <p:nvSpPr>
          <p:cNvPr id="72714" name="Text Box 10">
            <a:extLst>
              <a:ext uri="{FF2B5EF4-FFF2-40B4-BE49-F238E27FC236}">
                <a16:creationId xmlns:a16="http://schemas.microsoft.com/office/drawing/2014/main" id="{79E43108-BC31-4161-B97A-6DA7D296E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56</a:t>
            </a:r>
          </a:p>
        </p:txBody>
      </p:sp>
      <p:sp>
        <p:nvSpPr>
          <p:cNvPr id="72715" name="Text Box 11">
            <a:extLst>
              <a:ext uri="{FF2B5EF4-FFF2-40B4-BE49-F238E27FC236}">
                <a16:creationId xmlns:a16="http://schemas.microsoft.com/office/drawing/2014/main" id="{12334C18-04A0-4647-8812-860CAAB60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63</a:t>
            </a:r>
          </a:p>
        </p:txBody>
      </p:sp>
      <p:sp>
        <p:nvSpPr>
          <p:cNvPr id="72716" name="Text Box 12">
            <a:extLst>
              <a:ext uri="{FF2B5EF4-FFF2-40B4-BE49-F238E27FC236}">
                <a16:creationId xmlns:a16="http://schemas.microsoft.com/office/drawing/2014/main" id="{EA86CE70-0B04-4E8B-8096-4D6AB1DC8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769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70</a:t>
            </a:r>
          </a:p>
        </p:txBody>
      </p:sp>
      <p:sp>
        <p:nvSpPr>
          <p:cNvPr id="72717" name="Text Box 13">
            <a:extLst>
              <a:ext uri="{FF2B5EF4-FFF2-40B4-BE49-F238E27FC236}">
                <a16:creationId xmlns:a16="http://schemas.microsoft.com/office/drawing/2014/main" id="{46D6C7FA-62D9-4F76-B9E3-44C655B03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2718" name="Text Box 14">
            <a:extLst>
              <a:ext uri="{FF2B5EF4-FFF2-40B4-BE49-F238E27FC236}">
                <a16:creationId xmlns:a16="http://schemas.microsoft.com/office/drawing/2014/main" id="{CF2BA025-D99A-4BC6-ABA3-11DEE47D1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72719" name="Text Box 15">
            <a:extLst>
              <a:ext uri="{FF2B5EF4-FFF2-40B4-BE49-F238E27FC236}">
                <a16:creationId xmlns:a16="http://schemas.microsoft.com/office/drawing/2014/main" id="{51FDD8D6-C27E-4B5A-85F6-FCE101292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72720" name="Text Box 16">
            <a:extLst>
              <a:ext uri="{FF2B5EF4-FFF2-40B4-BE49-F238E27FC236}">
                <a16:creationId xmlns:a16="http://schemas.microsoft.com/office/drawing/2014/main" id="{2B12FF96-2384-42DF-96F5-6AFA5EBF0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72721" name="Text Box 17">
            <a:extLst>
              <a:ext uri="{FF2B5EF4-FFF2-40B4-BE49-F238E27FC236}">
                <a16:creationId xmlns:a16="http://schemas.microsoft.com/office/drawing/2014/main" id="{1A4D7617-46EC-4A62-B04C-129060F65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72722" name="Text Box 18">
            <a:extLst>
              <a:ext uri="{FF2B5EF4-FFF2-40B4-BE49-F238E27FC236}">
                <a16:creationId xmlns:a16="http://schemas.microsoft.com/office/drawing/2014/main" id="{8517F464-7475-4826-BEB6-1831BF17DA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72723" name="Text Box 19">
            <a:extLst>
              <a:ext uri="{FF2B5EF4-FFF2-40B4-BE49-F238E27FC236}">
                <a16:creationId xmlns:a16="http://schemas.microsoft.com/office/drawing/2014/main" id="{1351F7A1-1064-43DB-AC6C-2C8810731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2724" name="Text Box 20">
            <a:extLst>
              <a:ext uri="{FF2B5EF4-FFF2-40B4-BE49-F238E27FC236}">
                <a16:creationId xmlns:a16="http://schemas.microsoft.com/office/drawing/2014/main" id="{A67AB7BF-C753-449E-862B-8939172FA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2725" name="Text Box 21">
            <a:extLst>
              <a:ext uri="{FF2B5EF4-FFF2-40B4-BE49-F238E27FC236}">
                <a16:creationId xmlns:a16="http://schemas.microsoft.com/office/drawing/2014/main" id="{62006CBB-007B-4150-B88B-03916372B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2726" name="Text Box 22">
            <a:extLst>
              <a:ext uri="{FF2B5EF4-FFF2-40B4-BE49-F238E27FC236}">
                <a16:creationId xmlns:a16="http://schemas.microsoft.com/office/drawing/2014/main" id="{8E8B8F91-CAE9-49D9-8EBA-383E64618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2727" name="Text Box 23">
            <a:extLst>
              <a:ext uri="{FF2B5EF4-FFF2-40B4-BE49-F238E27FC236}">
                <a16:creationId xmlns:a16="http://schemas.microsoft.com/office/drawing/2014/main" id="{6A2A8299-046C-4CA3-B429-51CE526AC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72728" name="Text Box 24">
            <a:extLst>
              <a:ext uri="{FF2B5EF4-FFF2-40B4-BE49-F238E27FC236}">
                <a16:creationId xmlns:a16="http://schemas.microsoft.com/office/drawing/2014/main" id="{2FDBACAB-7C8D-4E52-978C-F87FD0971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7</a:t>
            </a:r>
          </a:p>
        </p:txBody>
      </p:sp>
      <p:sp>
        <p:nvSpPr>
          <p:cNvPr id="72729" name="Text Box 25">
            <a:extLst>
              <a:ext uri="{FF2B5EF4-FFF2-40B4-BE49-F238E27FC236}">
                <a16:creationId xmlns:a16="http://schemas.microsoft.com/office/drawing/2014/main" id="{5A322106-3A88-4F37-A5E4-1FC7A150C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72730" name="Text Box 26">
            <a:extLst>
              <a:ext uri="{FF2B5EF4-FFF2-40B4-BE49-F238E27FC236}">
                <a16:creationId xmlns:a16="http://schemas.microsoft.com/office/drawing/2014/main" id="{88FDBFD6-4314-4C6F-A0C1-2CC1DCC8C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72731" name="Text Box 27">
            <a:extLst>
              <a:ext uri="{FF2B5EF4-FFF2-40B4-BE49-F238E27FC236}">
                <a16:creationId xmlns:a16="http://schemas.microsoft.com/office/drawing/2014/main" id="{7098FDF5-9B69-4D54-A322-416BA8150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7</a:t>
            </a:r>
          </a:p>
        </p:txBody>
      </p:sp>
      <p:sp>
        <p:nvSpPr>
          <p:cNvPr id="72732" name="Text Box 28">
            <a:extLst>
              <a:ext uri="{FF2B5EF4-FFF2-40B4-BE49-F238E27FC236}">
                <a16:creationId xmlns:a16="http://schemas.microsoft.com/office/drawing/2014/main" id="{DFB55205-795D-47D7-9D2B-110914A7D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72733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9CA42DB-097D-4869-B696-EF5DCE4E2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2734" name="Text Box 30">
            <a:extLst>
              <a:ext uri="{FF2B5EF4-FFF2-40B4-BE49-F238E27FC236}">
                <a16:creationId xmlns:a16="http://schemas.microsoft.com/office/drawing/2014/main" id="{786E1814-AC7D-4508-B0B0-00E874C6B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35" name="Text Box 31">
            <a:extLst>
              <a:ext uri="{FF2B5EF4-FFF2-40B4-BE49-F238E27FC236}">
                <a16:creationId xmlns:a16="http://schemas.microsoft.com/office/drawing/2014/main" id="{57F02F97-0E9B-447E-AD5A-75E14826B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36" name="Text Box 32">
            <a:extLst>
              <a:ext uri="{FF2B5EF4-FFF2-40B4-BE49-F238E27FC236}">
                <a16:creationId xmlns:a16="http://schemas.microsoft.com/office/drawing/2014/main" id="{8732744A-8C80-4A4A-A553-52972DCF1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37" name="Text Box 33">
            <a:extLst>
              <a:ext uri="{FF2B5EF4-FFF2-40B4-BE49-F238E27FC236}">
                <a16:creationId xmlns:a16="http://schemas.microsoft.com/office/drawing/2014/main" id="{FD96657E-4CBC-4F0E-802E-14DABCDFA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38" name="Text Box 34">
            <a:extLst>
              <a:ext uri="{FF2B5EF4-FFF2-40B4-BE49-F238E27FC236}">
                <a16:creationId xmlns:a16="http://schemas.microsoft.com/office/drawing/2014/main" id="{A229B07A-534E-401B-8745-A043CB7CA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39" name="Text Box 35">
            <a:extLst>
              <a:ext uri="{FF2B5EF4-FFF2-40B4-BE49-F238E27FC236}">
                <a16:creationId xmlns:a16="http://schemas.microsoft.com/office/drawing/2014/main" id="{ECFDDBFB-57F3-4F80-B74E-80E8DD50C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40" name="Text Box 36">
            <a:extLst>
              <a:ext uri="{FF2B5EF4-FFF2-40B4-BE49-F238E27FC236}">
                <a16:creationId xmlns:a16="http://schemas.microsoft.com/office/drawing/2014/main" id="{2C1F367D-A154-4670-8B01-8E597C63CF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41" name="Text Box 37">
            <a:extLst>
              <a:ext uri="{FF2B5EF4-FFF2-40B4-BE49-F238E27FC236}">
                <a16:creationId xmlns:a16="http://schemas.microsoft.com/office/drawing/2014/main" id="{0B664A1F-4709-45B7-B495-28CAF0530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42" name="Text Box 38">
            <a:extLst>
              <a:ext uri="{FF2B5EF4-FFF2-40B4-BE49-F238E27FC236}">
                <a16:creationId xmlns:a16="http://schemas.microsoft.com/office/drawing/2014/main" id="{CDD5DF48-637E-4470-89E8-F2BCE3D97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43" name="Text Box 39">
            <a:extLst>
              <a:ext uri="{FF2B5EF4-FFF2-40B4-BE49-F238E27FC236}">
                <a16:creationId xmlns:a16="http://schemas.microsoft.com/office/drawing/2014/main" id="{FFC4FACE-919E-481B-B50E-42CFE2250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44" name="Text Box 40">
            <a:extLst>
              <a:ext uri="{FF2B5EF4-FFF2-40B4-BE49-F238E27FC236}">
                <a16:creationId xmlns:a16="http://schemas.microsoft.com/office/drawing/2014/main" id="{16DCF6DF-27BC-4C23-A352-897860A31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7 =</a:t>
            </a:r>
          </a:p>
        </p:txBody>
      </p:sp>
      <p:sp>
        <p:nvSpPr>
          <p:cNvPr id="72745" name="Oval 41">
            <a:extLst>
              <a:ext uri="{FF2B5EF4-FFF2-40B4-BE49-F238E27FC236}">
                <a16:creationId xmlns:a16="http://schemas.microsoft.com/office/drawing/2014/main" id="{6EEB5A76-2C08-4656-8083-65DAF0543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46" name="Oval 42">
            <a:extLst>
              <a:ext uri="{FF2B5EF4-FFF2-40B4-BE49-F238E27FC236}">
                <a16:creationId xmlns:a16="http://schemas.microsoft.com/office/drawing/2014/main" id="{584FB4DA-97FA-4767-8C6B-C7A2FBCBF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47" name="Oval 43">
            <a:extLst>
              <a:ext uri="{FF2B5EF4-FFF2-40B4-BE49-F238E27FC236}">
                <a16:creationId xmlns:a16="http://schemas.microsoft.com/office/drawing/2014/main" id="{9DD5727B-6F76-4028-88F2-CD7D23E40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48" name="Oval 44">
            <a:extLst>
              <a:ext uri="{FF2B5EF4-FFF2-40B4-BE49-F238E27FC236}">
                <a16:creationId xmlns:a16="http://schemas.microsoft.com/office/drawing/2014/main" id="{5913B74B-B51F-4E42-91F3-4F31E86D6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49" name="Oval 45">
            <a:extLst>
              <a:ext uri="{FF2B5EF4-FFF2-40B4-BE49-F238E27FC236}">
                <a16:creationId xmlns:a16="http://schemas.microsoft.com/office/drawing/2014/main" id="{CDB5B86D-46D1-41F2-8B1E-65AB032A9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50" name="Oval 46">
            <a:extLst>
              <a:ext uri="{FF2B5EF4-FFF2-40B4-BE49-F238E27FC236}">
                <a16:creationId xmlns:a16="http://schemas.microsoft.com/office/drawing/2014/main" id="{15E4BB38-D84E-4558-B1CF-3E6FDC522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51" name="Oval 47">
            <a:extLst>
              <a:ext uri="{FF2B5EF4-FFF2-40B4-BE49-F238E27FC236}">
                <a16:creationId xmlns:a16="http://schemas.microsoft.com/office/drawing/2014/main" id="{6ABFBFA7-9F8D-4802-81C5-36F81D736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52" name="Oval 48">
            <a:extLst>
              <a:ext uri="{FF2B5EF4-FFF2-40B4-BE49-F238E27FC236}">
                <a16:creationId xmlns:a16="http://schemas.microsoft.com/office/drawing/2014/main" id="{57401660-BB8D-41D6-B2F6-DBFB586BD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53" name="Oval 49">
            <a:extLst>
              <a:ext uri="{FF2B5EF4-FFF2-40B4-BE49-F238E27FC236}">
                <a16:creationId xmlns:a16="http://schemas.microsoft.com/office/drawing/2014/main" id="{50B42F52-CEDF-4CB3-9D9B-2A8DDFB92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54" name="Oval 50">
            <a:extLst>
              <a:ext uri="{FF2B5EF4-FFF2-40B4-BE49-F238E27FC236}">
                <a16:creationId xmlns:a16="http://schemas.microsoft.com/office/drawing/2014/main" id="{57DBF9CC-FC37-44C4-B0E8-BEE3DF37C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55" name="Oval 51">
            <a:extLst>
              <a:ext uri="{FF2B5EF4-FFF2-40B4-BE49-F238E27FC236}">
                <a16:creationId xmlns:a16="http://schemas.microsoft.com/office/drawing/2014/main" id="{F26EFE43-08EC-48DB-89B5-A771803CE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2756" name="Line 52">
            <a:extLst>
              <a:ext uri="{FF2B5EF4-FFF2-40B4-BE49-F238E27FC236}">
                <a16:creationId xmlns:a16="http://schemas.microsoft.com/office/drawing/2014/main" id="{4D63282A-6345-4D48-91DA-ECF3FAD1294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2757" name="Text Box 53">
            <a:extLst>
              <a:ext uri="{FF2B5EF4-FFF2-40B4-BE49-F238E27FC236}">
                <a16:creationId xmlns:a16="http://schemas.microsoft.com/office/drawing/2014/main" id="{7EC94AA5-555A-4F9E-AD78-B7A39CB38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de 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72758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E7E0DAD-BAFE-41C1-B0ED-F75D63CC8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2759" name="Line 55">
            <a:extLst>
              <a:ext uri="{FF2B5EF4-FFF2-40B4-BE49-F238E27FC236}">
                <a16:creationId xmlns:a16="http://schemas.microsoft.com/office/drawing/2014/main" id="{2DAE30F8-705F-4702-9743-2D99C81F6B7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7704" name="AutoShape 5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F777EF6-37D6-4FB3-8349-2C1529E91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7705" name="AutoShape 5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6938BD25-E288-47CC-A621-8709F3599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727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727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727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2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2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2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2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2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2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27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1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27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1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27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1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27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2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727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21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27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2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27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23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27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2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27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25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27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2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27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2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727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72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72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72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72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72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72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2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2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72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72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72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2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2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2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72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72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2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2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72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72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72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72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72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727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2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2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72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72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727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72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72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72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72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72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72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72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32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727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45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27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46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27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47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727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48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727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49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727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50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727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51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727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52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727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53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727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27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54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727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72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55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727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727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72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33"/>
                  </p:tgtEl>
                </p:cond>
              </p:nextCondLst>
            </p:seq>
          </p:childTnLst>
        </p:cTn>
      </p:par>
    </p:tnLst>
    <p:bldLst>
      <p:bldP spid="72706" grpId="0" animBg="1"/>
      <p:bldP spid="72706" grpId="1" animBg="1"/>
      <p:bldP spid="72706" grpId="2" animBg="1"/>
      <p:bldP spid="72707" grpId="0" animBg="1"/>
      <p:bldP spid="72707" grpId="1" animBg="1"/>
      <p:bldP spid="72707" grpId="2" animBg="1"/>
      <p:bldP spid="72708" grpId="0" animBg="1"/>
      <p:bldP spid="72708" grpId="1" animBg="1"/>
      <p:bldP spid="72708" grpId="2" animBg="1"/>
      <p:bldP spid="72709" grpId="0" animBg="1"/>
      <p:bldP spid="72709" grpId="1" animBg="1"/>
      <p:bldP spid="72709" grpId="2" animBg="1"/>
      <p:bldP spid="72710" grpId="0" animBg="1"/>
      <p:bldP spid="72710" grpId="1" animBg="1"/>
      <p:bldP spid="72710" grpId="2" animBg="1"/>
      <p:bldP spid="72711" grpId="0" animBg="1"/>
      <p:bldP spid="72711" grpId="1" animBg="1"/>
      <p:bldP spid="72711" grpId="2" animBg="1"/>
      <p:bldP spid="72712" grpId="0" animBg="1"/>
      <p:bldP spid="72712" grpId="1" animBg="1"/>
      <p:bldP spid="72712" grpId="2" animBg="1"/>
      <p:bldP spid="72713" grpId="0" animBg="1"/>
      <p:bldP spid="72713" grpId="1" animBg="1"/>
      <p:bldP spid="72713" grpId="2" animBg="1"/>
      <p:bldP spid="72714" grpId="0" animBg="1"/>
      <p:bldP spid="72714" grpId="1" animBg="1"/>
      <p:bldP spid="72714" grpId="2" animBg="1"/>
      <p:bldP spid="72715" grpId="0" animBg="1"/>
      <p:bldP spid="72715" grpId="1" animBg="1"/>
      <p:bldP spid="72715" grpId="2" animBg="1"/>
      <p:bldP spid="72716" grpId="0" animBg="1"/>
      <p:bldP spid="72716" grpId="1" animBg="1"/>
      <p:bldP spid="72716" grpId="2" animBg="1"/>
      <p:bldP spid="72728" grpId="0" animBg="1"/>
      <p:bldP spid="72729" grpId="0" animBg="1"/>
      <p:bldP spid="72729" grpId="1" animBg="1"/>
      <p:bldP spid="72730" grpId="0" animBg="1"/>
      <p:bldP spid="72730" grpId="1" animBg="1"/>
      <p:bldP spid="72731" grpId="0" animBg="1"/>
      <p:bldP spid="72731" grpId="1" animBg="1"/>
      <p:bldP spid="72732" grpId="0" animBg="1"/>
      <p:bldP spid="72732" grpId="1" animBg="1"/>
      <p:bldP spid="72757" grpId="0" animBg="1"/>
      <p:bldP spid="72757" grpId="1" animBg="1"/>
      <p:bldP spid="72758" grpId="0" animBg="1"/>
      <p:bldP spid="72758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14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28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35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42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49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56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63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7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7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7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01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id="{2D30CFFB-33FA-4ED7-A082-189E1B062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id="{A7C07F9B-2242-471D-A25D-988A594C8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4756" name="Text Box 4">
            <a:extLst>
              <a:ext uri="{FF2B5EF4-FFF2-40B4-BE49-F238E27FC236}">
                <a16:creationId xmlns:a16="http://schemas.microsoft.com/office/drawing/2014/main" id="{DD01EDC6-F960-4BC9-A828-F6139383D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16</a:t>
            </a:r>
          </a:p>
        </p:txBody>
      </p:sp>
      <p:sp>
        <p:nvSpPr>
          <p:cNvPr id="74757" name="Text Box 5">
            <a:extLst>
              <a:ext uri="{FF2B5EF4-FFF2-40B4-BE49-F238E27FC236}">
                <a16:creationId xmlns:a16="http://schemas.microsoft.com/office/drawing/2014/main" id="{A2F590C2-0BE3-467C-AD1B-C4B7D691B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24</a:t>
            </a: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F56283B5-091A-4A6E-B920-C33E8A75A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9972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32</a:t>
            </a:r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id="{3A7C66DD-F03B-4147-B8E6-428D98E0D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40</a:t>
            </a:r>
          </a:p>
        </p:txBody>
      </p:sp>
      <p:sp>
        <p:nvSpPr>
          <p:cNvPr id="74760" name="Text Box 8">
            <a:extLst>
              <a:ext uri="{FF2B5EF4-FFF2-40B4-BE49-F238E27FC236}">
                <a16:creationId xmlns:a16="http://schemas.microsoft.com/office/drawing/2014/main" id="{D314BE4B-99F7-46E8-9EDE-1D6D085D3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48</a:t>
            </a:r>
          </a:p>
        </p:txBody>
      </p:sp>
      <p:sp>
        <p:nvSpPr>
          <p:cNvPr id="74761" name="Text Box 9">
            <a:extLst>
              <a:ext uri="{FF2B5EF4-FFF2-40B4-BE49-F238E27FC236}">
                <a16:creationId xmlns:a16="http://schemas.microsoft.com/office/drawing/2014/main" id="{6570D3C9-EB40-4362-A4EE-BEE2EF7F9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56</a:t>
            </a:r>
          </a:p>
        </p:txBody>
      </p:sp>
      <p:sp>
        <p:nvSpPr>
          <p:cNvPr id="74762" name="Text Box 10">
            <a:extLst>
              <a:ext uri="{FF2B5EF4-FFF2-40B4-BE49-F238E27FC236}">
                <a16:creationId xmlns:a16="http://schemas.microsoft.com/office/drawing/2014/main" id="{3E6F1270-2DD8-483C-9E7E-3E7769515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64</a:t>
            </a:r>
          </a:p>
        </p:txBody>
      </p:sp>
      <p:sp>
        <p:nvSpPr>
          <p:cNvPr id="74763" name="Text Box 11">
            <a:extLst>
              <a:ext uri="{FF2B5EF4-FFF2-40B4-BE49-F238E27FC236}">
                <a16:creationId xmlns:a16="http://schemas.microsoft.com/office/drawing/2014/main" id="{C0075750-0147-41C2-8080-398759830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72</a:t>
            </a:r>
          </a:p>
        </p:txBody>
      </p:sp>
      <p:sp>
        <p:nvSpPr>
          <p:cNvPr id="74764" name="Text Box 12">
            <a:extLst>
              <a:ext uri="{FF2B5EF4-FFF2-40B4-BE49-F238E27FC236}">
                <a16:creationId xmlns:a16="http://schemas.microsoft.com/office/drawing/2014/main" id="{CFEE6C18-7EC5-454C-91E3-BEE15AFC9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880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80</a:t>
            </a:r>
          </a:p>
        </p:txBody>
      </p:sp>
      <p:sp>
        <p:nvSpPr>
          <p:cNvPr id="74765" name="Text Box 13">
            <a:extLst>
              <a:ext uri="{FF2B5EF4-FFF2-40B4-BE49-F238E27FC236}">
                <a16:creationId xmlns:a16="http://schemas.microsoft.com/office/drawing/2014/main" id="{4F729DD5-525B-4CFF-ACD9-6A38BC390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4766" name="Text Box 14">
            <a:extLst>
              <a:ext uri="{FF2B5EF4-FFF2-40B4-BE49-F238E27FC236}">
                <a16:creationId xmlns:a16="http://schemas.microsoft.com/office/drawing/2014/main" id="{F82E3BDE-7BAD-4E18-85B0-A2A0F7405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74767" name="Text Box 15">
            <a:extLst>
              <a:ext uri="{FF2B5EF4-FFF2-40B4-BE49-F238E27FC236}">
                <a16:creationId xmlns:a16="http://schemas.microsoft.com/office/drawing/2014/main" id="{7FEB3115-631E-447F-87EB-3EBBC6E93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74768" name="Text Box 16">
            <a:extLst>
              <a:ext uri="{FF2B5EF4-FFF2-40B4-BE49-F238E27FC236}">
                <a16:creationId xmlns:a16="http://schemas.microsoft.com/office/drawing/2014/main" id="{3E37A62E-BDFB-49DB-BB0E-2E75B3054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74769" name="Text Box 17">
            <a:extLst>
              <a:ext uri="{FF2B5EF4-FFF2-40B4-BE49-F238E27FC236}">
                <a16:creationId xmlns:a16="http://schemas.microsoft.com/office/drawing/2014/main" id="{B9C1C5A7-04AB-4712-A19F-F2FC1B470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74770" name="Text Box 18">
            <a:extLst>
              <a:ext uri="{FF2B5EF4-FFF2-40B4-BE49-F238E27FC236}">
                <a16:creationId xmlns:a16="http://schemas.microsoft.com/office/drawing/2014/main" id="{01B0196D-FC3A-4513-9ADC-5DA21260C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74771" name="Text Box 19">
            <a:extLst>
              <a:ext uri="{FF2B5EF4-FFF2-40B4-BE49-F238E27FC236}">
                <a16:creationId xmlns:a16="http://schemas.microsoft.com/office/drawing/2014/main" id="{D4490942-2ECC-4E00-9ABB-A7FD44809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4772" name="Text Box 20">
            <a:extLst>
              <a:ext uri="{FF2B5EF4-FFF2-40B4-BE49-F238E27FC236}">
                <a16:creationId xmlns:a16="http://schemas.microsoft.com/office/drawing/2014/main" id="{4FB391DC-3D9A-42EF-9C2C-E97D2E945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4773" name="Text Box 21">
            <a:extLst>
              <a:ext uri="{FF2B5EF4-FFF2-40B4-BE49-F238E27FC236}">
                <a16:creationId xmlns:a16="http://schemas.microsoft.com/office/drawing/2014/main" id="{48D982C3-5C1E-44B1-8285-DE388BAC3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4774" name="Text Box 22">
            <a:extLst>
              <a:ext uri="{FF2B5EF4-FFF2-40B4-BE49-F238E27FC236}">
                <a16:creationId xmlns:a16="http://schemas.microsoft.com/office/drawing/2014/main" id="{909E8511-0C6E-4CCB-A6A4-5A6615C38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4775" name="Text Box 23">
            <a:extLst>
              <a:ext uri="{FF2B5EF4-FFF2-40B4-BE49-F238E27FC236}">
                <a16:creationId xmlns:a16="http://schemas.microsoft.com/office/drawing/2014/main" id="{186043CA-3DE5-47BA-870F-24747BF3F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74776" name="Text Box 24">
            <a:extLst>
              <a:ext uri="{FF2B5EF4-FFF2-40B4-BE49-F238E27FC236}">
                <a16:creationId xmlns:a16="http://schemas.microsoft.com/office/drawing/2014/main" id="{7096D6C3-7D9E-4453-AFE5-848D79605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8</a:t>
            </a:r>
          </a:p>
        </p:txBody>
      </p:sp>
      <p:sp>
        <p:nvSpPr>
          <p:cNvPr id="74777" name="Text Box 25">
            <a:extLst>
              <a:ext uri="{FF2B5EF4-FFF2-40B4-BE49-F238E27FC236}">
                <a16:creationId xmlns:a16="http://schemas.microsoft.com/office/drawing/2014/main" id="{F6A30D27-A299-4A11-B794-E896BA313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74778" name="Text Box 26">
            <a:extLst>
              <a:ext uri="{FF2B5EF4-FFF2-40B4-BE49-F238E27FC236}">
                <a16:creationId xmlns:a16="http://schemas.microsoft.com/office/drawing/2014/main" id="{E3F8E20D-54F9-44C8-A15D-8C1BC4E1B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74779" name="Text Box 27">
            <a:extLst>
              <a:ext uri="{FF2B5EF4-FFF2-40B4-BE49-F238E27FC236}">
                <a16:creationId xmlns:a16="http://schemas.microsoft.com/office/drawing/2014/main" id="{3F4214DB-8991-472D-A60B-C52816692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8</a:t>
            </a:r>
          </a:p>
        </p:txBody>
      </p:sp>
      <p:sp>
        <p:nvSpPr>
          <p:cNvPr id="74780" name="Text Box 28">
            <a:extLst>
              <a:ext uri="{FF2B5EF4-FFF2-40B4-BE49-F238E27FC236}">
                <a16:creationId xmlns:a16="http://schemas.microsoft.com/office/drawing/2014/main" id="{1495BBEB-5DA3-4DA8-8A0A-A24399D31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74781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89EC16E-F23A-4E8B-8908-3DE4E2631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4782" name="Text Box 30">
            <a:extLst>
              <a:ext uri="{FF2B5EF4-FFF2-40B4-BE49-F238E27FC236}">
                <a16:creationId xmlns:a16="http://schemas.microsoft.com/office/drawing/2014/main" id="{DDCAF16C-36F9-42F5-9073-FE69DEB2A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3" name="Text Box 31">
            <a:extLst>
              <a:ext uri="{FF2B5EF4-FFF2-40B4-BE49-F238E27FC236}">
                <a16:creationId xmlns:a16="http://schemas.microsoft.com/office/drawing/2014/main" id="{AE50B436-101B-440A-BF06-B1E90F31A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4" name="Text Box 32">
            <a:extLst>
              <a:ext uri="{FF2B5EF4-FFF2-40B4-BE49-F238E27FC236}">
                <a16:creationId xmlns:a16="http://schemas.microsoft.com/office/drawing/2014/main" id="{E61D397E-7681-41B2-BBEE-8E27C74E7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5" name="Text Box 33">
            <a:extLst>
              <a:ext uri="{FF2B5EF4-FFF2-40B4-BE49-F238E27FC236}">
                <a16:creationId xmlns:a16="http://schemas.microsoft.com/office/drawing/2014/main" id="{F744CA32-CBD1-447E-810D-F0A561F8F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6" name="Text Box 34">
            <a:extLst>
              <a:ext uri="{FF2B5EF4-FFF2-40B4-BE49-F238E27FC236}">
                <a16:creationId xmlns:a16="http://schemas.microsoft.com/office/drawing/2014/main" id="{272D499C-DA25-4646-B521-CA0472941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7" name="Text Box 35">
            <a:extLst>
              <a:ext uri="{FF2B5EF4-FFF2-40B4-BE49-F238E27FC236}">
                <a16:creationId xmlns:a16="http://schemas.microsoft.com/office/drawing/2014/main" id="{52AB0757-E93D-4FC1-9C1A-6B7F274DC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8" name="Text Box 36">
            <a:extLst>
              <a:ext uri="{FF2B5EF4-FFF2-40B4-BE49-F238E27FC236}">
                <a16:creationId xmlns:a16="http://schemas.microsoft.com/office/drawing/2014/main" id="{0A7AFDD5-14C1-44F6-BE64-802BA9E82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89" name="Text Box 37">
            <a:extLst>
              <a:ext uri="{FF2B5EF4-FFF2-40B4-BE49-F238E27FC236}">
                <a16:creationId xmlns:a16="http://schemas.microsoft.com/office/drawing/2014/main" id="{DF95F232-FF67-4F8F-BD0E-C4F2314F4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90" name="Text Box 38">
            <a:extLst>
              <a:ext uri="{FF2B5EF4-FFF2-40B4-BE49-F238E27FC236}">
                <a16:creationId xmlns:a16="http://schemas.microsoft.com/office/drawing/2014/main" id="{582035A4-C4CA-4E02-B561-47A29BDBE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91" name="Text Box 39">
            <a:extLst>
              <a:ext uri="{FF2B5EF4-FFF2-40B4-BE49-F238E27FC236}">
                <a16:creationId xmlns:a16="http://schemas.microsoft.com/office/drawing/2014/main" id="{21A6B55E-880E-4BA8-85E7-FE94BA2AE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92" name="Text Box 40">
            <a:extLst>
              <a:ext uri="{FF2B5EF4-FFF2-40B4-BE49-F238E27FC236}">
                <a16:creationId xmlns:a16="http://schemas.microsoft.com/office/drawing/2014/main" id="{F5E5F1A2-B1FF-4B5A-B983-F22B3624B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8 =</a:t>
            </a:r>
          </a:p>
        </p:txBody>
      </p:sp>
      <p:sp>
        <p:nvSpPr>
          <p:cNvPr id="74793" name="Oval 41">
            <a:extLst>
              <a:ext uri="{FF2B5EF4-FFF2-40B4-BE49-F238E27FC236}">
                <a16:creationId xmlns:a16="http://schemas.microsoft.com/office/drawing/2014/main" id="{9D21C81C-7A9E-4A9A-8341-2881B8966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4" name="Oval 42">
            <a:extLst>
              <a:ext uri="{FF2B5EF4-FFF2-40B4-BE49-F238E27FC236}">
                <a16:creationId xmlns:a16="http://schemas.microsoft.com/office/drawing/2014/main" id="{7A3B3D96-F995-4208-A4F3-4729641C7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5" name="Oval 43">
            <a:extLst>
              <a:ext uri="{FF2B5EF4-FFF2-40B4-BE49-F238E27FC236}">
                <a16:creationId xmlns:a16="http://schemas.microsoft.com/office/drawing/2014/main" id="{08C20985-C721-4A92-A0BF-D6DFBA866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6" name="Oval 44">
            <a:extLst>
              <a:ext uri="{FF2B5EF4-FFF2-40B4-BE49-F238E27FC236}">
                <a16:creationId xmlns:a16="http://schemas.microsoft.com/office/drawing/2014/main" id="{49369F47-D6D5-43F1-B897-B80163B61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7" name="Oval 45">
            <a:extLst>
              <a:ext uri="{FF2B5EF4-FFF2-40B4-BE49-F238E27FC236}">
                <a16:creationId xmlns:a16="http://schemas.microsoft.com/office/drawing/2014/main" id="{7148E978-C634-405E-9DE0-57780A09F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8" name="Oval 46">
            <a:extLst>
              <a:ext uri="{FF2B5EF4-FFF2-40B4-BE49-F238E27FC236}">
                <a16:creationId xmlns:a16="http://schemas.microsoft.com/office/drawing/2014/main" id="{9729FB06-657B-4EE2-B069-1CDC51465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9" name="Oval 47">
            <a:extLst>
              <a:ext uri="{FF2B5EF4-FFF2-40B4-BE49-F238E27FC236}">
                <a16:creationId xmlns:a16="http://schemas.microsoft.com/office/drawing/2014/main" id="{8CA20306-F68F-4E4F-ACAA-C594C48BE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0" name="Oval 48">
            <a:extLst>
              <a:ext uri="{FF2B5EF4-FFF2-40B4-BE49-F238E27FC236}">
                <a16:creationId xmlns:a16="http://schemas.microsoft.com/office/drawing/2014/main" id="{7E98F8CA-BBF4-4920-8CBE-D81C19720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1" name="Oval 49">
            <a:extLst>
              <a:ext uri="{FF2B5EF4-FFF2-40B4-BE49-F238E27FC236}">
                <a16:creationId xmlns:a16="http://schemas.microsoft.com/office/drawing/2014/main" id="{C06B9D3C-8494-42CB-B5CE-5DAAE95E1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2" name="Oval 50">
            <a:extLst>
              <a:ext uri="{FF2B5EF4-FFF2-40B4-BE49-F238E27FC236}">
                <a16:creationId xmlns:a16="http://schemas.microsoft.com/office/drawing/2014/main" id="{569ADE1E-080C-48DD-831F-EC3A0D385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3" name="Oval 51">
            <a:extLst>
              <a:ext uri="{FF2B5EF4-FFF2-40B4-BE49-F238E27FC236}">
                <a16:creationId xmlns:a16="http://schemas.microsoft.com/office/drawing/2014/main" id="{216B4D52-74C1-4911-AE69-A018323BC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4" name="Line 52">
            <a:extLst>
              <a:ext uri="{FF2B5EF4-FFF2-40B4-BE49-F238E27FC236}">
                <a16:creationId xmlns:a16="http://schemas.microsoft.com/office/drawing/2014/main" id="{9A30439C-6948-4D33-9D67-14F0911AC5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4805" name="Text Box 53">
            <a:extLst>
              <a:ext uri="{FF2B5EF4-FFF2-40B4-BE49-F238E27FC236}">
                <a16:creationId xmlns:a16="http://schemas.microsoft.com/office/drawing/2014/main" id="{7250D982-2DC2-493D-BE4A-8C74DDB85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de 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74806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19A6415D-7744-44E6-9697-F31CF4B76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4807" name="Line 55">
            <a:extLst>
              <a:ext uri="{FF2B5EF4-FFF2-40B4-BE49-F238E27FC236}">
                <a16:creationId xmlns:a16="http://schemas.microsoft.com/office/drawing/2014/main" id="{F84E5AFD-7F25-4BE1-A509-96273FADE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1800" name="AutoShape 5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00CE60C-64DC-44BE-A4A1-61B1B2BBF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1801" name="AutoShape 5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94D4E6A1-E8D9-44DE-85A6-15C021F87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4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47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47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47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7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47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747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9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47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47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1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47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47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3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47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4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47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5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747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74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74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74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74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74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747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747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74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80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747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3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47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4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47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5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747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6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747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7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747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8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747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9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748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0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748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1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748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2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748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74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3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747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74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81"/>
                  </p:tgtEl>
                </p:cond>
              </p:nextCondLst>
            </p:seq>
          </p:childTnLst>
        </p:cTn>
      </p:par>
    </p:tnLst>
    <p:bldLst>
      <p:bldP spid="74754" grpId="0" animBg="1"/>
      <p:bldP spid="74754" grpId="1" animBg="1"/>
      <p:bldP spid="74754" grpId="2" animBg="1"/>
      <p:bldP spid="74755" grpId="0" animBg="1"/>
      <p:bldP spid="74755" grpId="1" animBg="1"/>
      <p:bldP spid="74755" grpId="2" animBg="1"/>
      <p:bldP spid="74756" grpId="0" animBg="1"/>
      <p:bldP spid="74756" grpId="1" animBg="1"/>
      <p:bldP spid="74756" grpId="2" animBg="1"/>
      <p:bldP spid="74757" grpId="0" animBg="1"/>
      <p:bldP spid="74757" grpId="1" animBg="1"/>
      <p:bldP spid="74757" grpId="2" animBg="1"/>
      <p:bldP spid="74758" grpId="0" animBg="1"/>
      <p:bldP spid="74758" grpId="1" animBg="1"/>
      <p:bldP spid="74758" grpId="2" animBg="1"/>
      <p:bldP spid="74759" grpId="0" animBg="1"/>
      <p:bldP spid="74759" grpId="1" animBg="1"/>
      <p:bldP spid="74759" grpId="2" animBg="1"/>
      <p:bldP spid="74760" grpId="0" animBg="1"/>
      <p:bldP spid="74760" grpId="1" animBg="1"/>
      <p:bldP spid="74760" grpId="2" animBg="1"/>
      <p:bldP spid="74761" grpId="0" animBg="1"/>
      <p:bldP spid="74761" grpId="1" animBg="1"/>
      <p:bldP spid="74761" grpId="2" animBg="1"/>
      <p:bldP spid="74762" grpId="0" animBg="1"/>
      <p:bldP spid="74762" grpId="1" animBg="1"/>
      <p:bldP spid="74762" grpId="2" animBg="1"/>
      <p:bldP spid="74763" grpId="0" animBg="1"/>
      <p:bldP spid="74763" grpId="1" animBg="1"/>
      <p:bldP spid="74763" grpId="2" animBg="1"/>
      <p:bldP spid="74764" grpId="0" animBg="1"/>
      <p:bldP spid="74764" grpId="1" animBg="1"/>
      <p:bldP spid="74764" grpId="2" animBg="1"/>
      <p:bldP spid="74776" grpId="0" animBg="1"/>
      <p:bldP spid="74777" grpId="0" animBg="1"/>
      <p:bldP spid="74777" grpId="1" animBg="1"/>
      <p:bldP spid="74778" grpId="0" animBg="1"/>
      <p:bldP spid="74778" grpId="1" animBg="1"/>
      <p:bldP spid="74779" grpId="0" animBg="1"/>
      <p:bldP spid="74779" grpId="1" animBg="1"/>
      <p:bldP spid="74780" grpId="0" animBg="1"/>
      <p:bldP spid="74780" grpId="1" animBg="1"/>
      <p:bldP spid="74805" grpId="0" animBg="1"/>
      <p:bldP spid="74805" grpId="1" animBg="1"/>
      <p:bldP spid="74806" grpId="0" animBg="1"/>
      <p:bldP spid="7480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16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32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40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48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56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64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72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8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8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8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07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>
            <a:extLst>
              <a:ext uri="{FF2B5EF4-FFF2-40B4-BE49-F238E27FC236}">
                <a16:creationId xmlns:a16="http://schemas.microsoft.com/office/drawing/2014/main" id="{8A3E09B5-3DFD-4DD3-97A4-0D1100F4F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6803" name="Text Box 3">
            <a:extLst>
              <a:ext uri="{FF2B5EF4-FFF2-40B4-BE49-F238E27FC236}">
                <a16:creationId xmlns:a16="http://schemas.microsoft.com/office/drawing/2014/main" id="{C0FDA40A-DC79-4710-B861-FBA4BAC24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6804" name="Text Box 4">
            <a:extLst>
              <a:ext uri="{FF2B5EF4-FFF2-40B4-BE49-F238E27FC236}">
                <a16:creationId xmlns:a16="http://schemas.microsoft.com/office/drawing/2014/main" id="{402C0591-8BC1-4E75-8221-BF8384AF5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18</a:t>
            </a:r>
          </a:p>
        </p:txBody>
      </p:sp>
      <p:sp>
        <p:nvSpPr>
          <p:cNvPr id="76805" name="Text Box 5">
            <a:extLst>
              <a:ext uri="{FF2B5EF4-FFF2-40B4-BE49-F238E27FC236}">
                <a16:creationId xmlns:a16="http://schemas.microsoft.com/office/drawing/2014/main" id="{57FA653F-9FBA-4766-B9E2-3A4DD797C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27</a:t>
            </a:r>
          </a:p>
        </p:txBody>
      </p:sp>
      <p:sp>
        <p:nvSpPr>
          <p:cNvPr id="76806" name="Text Box 6">
            <a:extLst>
              <a:ext uri="{FF2B5EF4-FFF2-40B4-BE49-F238E27FC236}">
                <a16:creationId xmlns:a16="http://schemas.microsoft.com/office/drawing/2014/main" id="{4CF21445-A5F7-49E5-99EB-0E43B13FB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36</a:t>
            </a:r>
          </a:p>
        </p:txBody>
      </p:sp>
      <p:sp>
        <p:nvSpPr>
          <p:cNvPr id="76807" name="Text Box 7">
            <a:extLst>
              <a:ext uri="{FF2B5EF4-FFF2-40B4-BE49-F238E27FC236}">
                <a16:creationId xmlns:a16="http://schemas.microsoft.com/office/drawing/2014/main" id="{8CF6CBD4-65C2-45CD-8E02-D608C46EA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45</a:t>
            </a:r>
          </a:p>
        </p:txBody>
      </p:sp>
      <p:sp>
        <p:nvSpPr>
          <p:cNvPr id="76808" name="Text Box 8">
            <a:extLst>
              <a:ext uri="{FF2B5EF4-FFF2-40B4-BE49-F238E27FC236}">
                <a16:creationId xmlns:a16="http://schemas.microsoft.com/office/drawing/2014/main" id="{145A0B11-D1D4-4E2E-A497-085C90837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54</a:t>
            </a:r>
          </a:p>
        </p:txBody>
      </p:sp>
      <p:sp>
        <p:nvSpPr>
          <p:cNvPr id="76809" name="Text Box 9">
            <a:extLst>
              <a:ext uri="{FF2B5EF4-FFF2-40B4-BE49-F238E27FC236}">
                <a16:creationId xmlns:a16="http://schemas.microsoft.com/office/drawing/2014/main" id="{11681314-E172-4625-B799-5203D9FBA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63</a:t>
            </a:r>
          </a:p>
        </p:txBody>
      </p:sp>
      <p:sp>
        <p:nvSpPr>
          <p:cNvPr id="76810" name="Text Box 10">
            <a:extLst>
              <a:ext uri="{FF2B5EF4-FFF2-40B4-BE49-F238E27FC236}">
                <a16:creationId xmlns:a16="http://schemas.microsoft.com/office/drawing/2014/main" id="{6C104EDF-E3E2-43B6-94A5-5DF8D5C375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57788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72</a:t>
            </a:r>
          </a:p>
        </p:txBody>
      </p:sp>
      <p:sp>
        <p:nvSpPr>
          <p:cNvPr id="76811" name="Text Box 11">
            <a:extLst>
              <a:ext uri="{FF2B5EF4-FFF2-40B4-BE49-F238E27FC236}">
                <a16:creationId xmlns:a16="http://schemas.microsoft.com/office/drawing/2014/main" id="{EFD67F63-CD23-4969-ACEF-E8DE26778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61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81</a:t>
            </a:r>
          </a:p>
        </p:txBody>
      </p:sp>
      <p:sp>
        <p:nvSpPr>
          <p:cNvPr id="76812" name="Text Box 12">
            <a:extLst>
              <a:ext uri="{FF2B5EF4-FFF2-40B4-BE49-F238E27FC236}">
                <a16:creationId xmlns:a16="http://schemas.microsoft.com/office/drawing/2014/main" id="{B9431503-7BC8-40F5-BEF6-1C7706188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2023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90</a:t>
            </a:r>
          </a:p>
        </p:txBody>
      </p:sp>
      <p:sp>
        <p:nvSpPr>
          <p:cNvPr id="76813" name="Text Box 13">
            <a:extLst>
              <a:ext uri="{FF2B5EF4-FFF2-40B4-BE49-F238E27FC236}">
                <a16:creationId xmlns:a16="http://schemas.microsoft.com/office/drawing/2014/main" id="{AD3851C2-D1EB-47D7-B016-97A756A4D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6814" name="Text Box 14">
            <a:extLst>
              <a:ext uri="{FF2B5EF4-FFF2-40B4-BE49-F238E27FC236}">
                <a16:creationId xmlns:a16="http://schemas.microsoft.com/office/drawing/2014/main" id="{DB724580-EF75-4457-9724-4E1785418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76815" name="Text Box 15">
            <a:extLst>
              <a:ext uri="{FF2B5EF4-FFF2-40B4-BE49-F238E27FC236}">
                <a16:creationId xmlns:a16="http://schemas.microsoft.com/office/drawing/2014/main" id="{E9E67EF7-C0B6-40AD-90C4-D50A76D48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76816" name="Text Box 16">
            <a:extLst>
              <a:ext uri="{FF2B5EF4-FFF2-40B4-BE49-F238E27FC236}">
                <a16:creationId xmlns:a16="http://schemas.microsoft.com/office/drawing/2014/main" id="{46252CD7-5148-43D1-B804-479F2FB74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76817" name="Text Box 17">
            <a:extLst>
              <a:ext uri="{FF2B5EF4-FFF2-40B4-BE49-F238E27FC236}">
                <a16:creationId xmlns:a16="http://schemas.microsoft.com/office/drawing/2014/main" id="{1190059A-E330-4512-81A7-B948B55FE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76818" name="Text Box 18">
            <a:extLst>
              <a:ext uri="{FF2B5EF4-FFF2-40B4-BE49-F238E27FC236}">
                <a16:creationId xmlns:a16="http://schemas.microsoft.com/office/drawing/2014/main" id="{552A22F8-505F-4F3C-9ABF-DD0ECEFC1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76819" name="Text Box 19">
            <a:extLst>
              <a:ext uri="{FF2B5EF4-FFF2-40B4-BE49-F238E27FC236}">
                <a16:creationId xmlns:a16="http://schemas.microsoft.com/office/drawing/2014/main" id="{76270D3B-6A2E-40F1-921C-949FEE3410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6820" name="Text Box 20">
            <a:extLst>
              <a:ext uri="{FF2B5EF4-FFF2-40B4-BE49-F238E27FC236}">
                <a16:creationId xmlns:a16="http://schemas.microsoft.com/office/drawing/2014/main" id="{63172838-BB88-48E1-A604-D3021B4E96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6821" name="Text Box 21">
            <a:extLst>
              <a:ext uri="{FF2B5EF4-FFF2-40B4-BE49-F238E27FC236}">
                <a16:creationId xmlns:a16="http://schemas.microsoft.com/office/drawing/2014/main" id="{1435B9E0-C551-4739-8268-231339095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6822" name="Text Box 22">
            <a:extLst>
              <a:ext uri="{FF2B5EF4-FFF2-40B4-BE49-F238E27FC236}">
                <a16:creationId xmlns:a16="http://schemas.microsoft.com/office/drawing/2014/main" id="{13B6F7A2-837E-4B4D-9AE8-5D079362E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6823" name="Text Box 23">
            <a:extLst>
              <a:ext uri="{FF2B5EF4-FFF2-40B4-BE49-F238E27FC236}">
                <a16:creationId xmlns:a16="http://schemas.microsoft.com/office/drawing/2014/main" id="{958E8152-3E99-4B07-9DD1-C33F637B8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76824" name="Text Box 24">
            <a:extLst>
              <a:ext uri="{FF2B5EF4-FFF2-40B4-BE49-F238E27FC236}">
                <a16:creationId xmlns:a16="http://schemas.microsoft.com/office/drawing/2014/main" id="{FB2A95EF-F9CB-423B-848E-90C53546E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9</a:t>
            </a:r>
          </a:p>
        </p:txBody>
      </p:sp>
      <p:sp>
        <p:nvSpPr>
          <p:cNvPr id="76825" name="Text Box 25">
            <a:extLst>
              <a:ext uri="{FF2B5EF4-FFF2-40B4-BE49-F238E27FC236}">
                <a16:creationId xmlns:a16="http://schemas.microsoft.com/office/drawing/2014/main" id="{092EAE60-4A27-4FDD-92A3-B8B3B77F6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76826" name="Text Box 26">
            <a:extLst>
              <a:ext uri="{FF2B5EF4-FFF2-40B4-BE49-F238E27FC236}">
                <a16:creationId xmlns:a16="http://schemas.microsoft.com/office/drawing/2014/main" id="{8203753D-84D2-441E-AFFD-8CAD8D518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76827" name="Text Box 27">
            <a:extLst>
              <a:ext uri="{FF2B5EF4-FFF2-40B4-BE49-F238E27FC236}">
                <a16:creationId xmlns:a16="http://schemas.microsoft.com/office/drawing/2014/main" id="{C065523A-419E-4379-8A76-9D9D1D40A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5</a:t>
            </a:r>
          </a:p>
        </p:txBody>
      </p:sp>
      <p:sp>
        <p:nvSpPr>
          <p:cNvPr id="76828" name="Text Box 28">
            <a:extLst>
              <a:ext uri="{FF2B5EF4-FFF2-40B4-BE49-F238E27FC236}">
                <a16:creationId xmlns:a16="http://schemas.microsoft.com/office/drawing/2014/main" id="{9C91EC55-CB67-498E-8BC6-DE1EC2CED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76829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F1D53532-3674-4E31-9159-0471C56B4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6830" name="Text Box 30">
            <a:extLst>
              <a:ext uri="{FF2B5EF4-FFF2-40B4-BE49-F238E27FC236}">
                <a16:creationId xmlns:a16="http://schemas.microsoft.com/office/drawing/2014/main" id="{D3940737-9054-4A1E-8591-38EB68AA5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1" name="Text Box 31">
            <a:extLst>
              <a:ext uri="{FF2B5EF4-FFF2-40B4-BE49-F238E27FC236}">
                <a16:creationId xmlns:a16="http://schemas.microsoft.com/office/drawing/2014/main" id="{E2CEADE7-5CE4-42A9-950E-9A28A9232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2" name="Text Box 32">
            <a:extLst>
              <a:ext uri="{FF2B5EF4-FFF2-40B4-BE49-F238E27FC236}">
                <a16:creationId xmlns:a16="http://schemas.microsoft.com/office/drawing/2014/main" id="{E39148EB-DD22-4ECD-81A0-363D8873C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3" name="Text Box 33">
            <a:extLst>
              <a:ext uri="{FF2B5EF4-FFF2-40B4-BE49-F238E27FC236}">
                <a16:creationId xmlns:a16="http://schemas.microsoft.com/office/drawing/2014/main" id="{98BFED79-0114-4610-BF2D-FCA886963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4" name="Text Box 34">
            <a:extLst>
              <a:ext uri="{FF2B5EF4-FFF2-40B4-BE49-F238E27FC236}">
                <a16:creationId xmlns:a16="http://schemas.microsoft.com/office/drawing/2014/main" id="{F0F4BB61-3585-40B2-8D5B-3A634463C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5" name="Text Box 35">
            <a:extLst>
              <a:ext uri="{FF2B5EF4-FFF2-40B4-BE49-F238E27FC236}">
                <a16:creationId xmlns:a16="http://schemas.microsoft.com/office/drawing/2014/main" id="{BD47667E-433B-4AC5-A2A2-F9AEA09FC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6" name="Text Box 36">
            <a:extLst>
              <a:ext uri="{FF2B5EF4-FFF2-40B4-BE49-F238E27FC236}">
                <a16:creationId xmlns:a16="http://schemas.microsoft.com/office/drawing/2014/main" id="{F417EB10-27EE-46BC-A4DD-4675891F8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7" name="Text Box 37">
            <a:extLst>
              <a:ext uri="{FF2B5EF4-FFF2-40B4-BE49-F238E27FC236}">
                <a16:creationId xmlns:a16="http://schemas.microsoft.com/office/drawing/2014/main" id="{95D6E5C4-6D66-4409-B65E-CD13EC84D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8" name="Text Box 38">
            <a:extLst>
              <a:ext uri="{FF2B5EF4-FFF2-40B4-BE49-F238E27FC236}">
                <a16:creationId xmlns:a16="http://schemas.microsoft.com/office/drawing/2014/main" id="{781D1DA8-6A81-427E-A072-E5272C092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39" name="Text Box 39">
            <a:extLst>
              <a:ext uri="{FF2B5EF4-FFF2-40B4-BE49-F238E27FC236}">
                <a16:creationId xmlns:a16="http://schemas.microsoft.com/office/drawing/2014/main" id="{5BDB0B78-8610-41CA-8278-CB978C346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40" name="Text Box 40">
            <a:extLst>
              <a:ext uri="{FF2B5EF4-FFF2-40B4-BE49-F238E27FC236}">
                <a16:creationId xmlns:a16="http://schemas.microsoft.com/office/drawing/2014/main" id="{9A2A0467-BC30-4F4B-AE6B-DF1AA9F9A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6841" name="Oval 41">
            <a:extLst>
              <a:ext uri="{FF2B5EF4-FFF2-40B4-BE49-F238E27FC236}">
                <a16:creationId xmlns:a16="http://schemas.microsoft.com/office/drawing/2014/main" id="{5A0CD038-FE98-4184-90B3-C58B14489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42" name="Oval 42">
            <a:extLst>
              <a:ext uri="{FF2B5EF4-FFF2-40B4-BE49-F238E27FC236}">
                <a16:creationId xmlns:a16="http://schemas.microsoft.com/office/drawing/2014/main" id="{B5C732F6-FC96-485A-98E1-22CC83B4D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43" name="Oval 43">
            <a:extLst>
              <a:ext uri="{FF2B5EF4-FFF2-40B4-BE49-F238E27FC236}">
                <a16:creationId xmlns:a16="http://schemas.microsoft.com/office/drawing/2014/main" id="{E82BCC5C-ED4F-4303-9790-67D829B00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44" name="Oval 44">
            <a:extLst>
              <a:ext uri="{FF2B5EF4-FFF2-40B4-BE49-F238E27FC236}">
                <a16:creationId xmlns:a16="http://schemas.microsoft.com/office/drawing/2014/main" id="{955264A3-DC62-45F0-90BE-231538E2D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45" name="Oval 45">
            <a:extLst>
              <a:ext uri="{FF2B5EF4-FFF2-40B4-BE49-F238E27FC236}">
                <a16:creationId xmlns:a16="http://schemas.microsoft.com/office/drawing/2014/main" id="{D9FC3EF3-F0AA-481C-98E9-97862742E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46" name="Oval 46">
            <a:extLst>
              <a:ext uri="{FF2B5EF4-FFF2-40B4-BE49-F238E27FC236}">
                <a16:creationId xmlns:a16="http://schemas.microsoft.com/office/drawing/2014/main" id="{FC6442BD-7C36-437C-B6F4-60FA77F8F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47" name="Oval 47">
            <a:extLst>
              <a:ext uri="{FF2B5EF4-FFF2-40B4-BE49-F238E27FC236}">
                <a16:creationId xmlns:a16="http://schemas.microsoft.com/office/drawing/2014/main" id="{274C1CF3-594A-46AA-A95E-9F78F72CA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48" name="Oval 48">
            <a:extLst>
              <a:ext uri="{FF2B5EF4-FFF2-40B4-BE49-F238E27FC236}">
                <a16:creationId xmlns:a16="http://schemas.microsoft.com/office/drawing/2014/main" id="{70E4875A-5646-4BA9-B5B7-6A4AE56E3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49" name="Oval 49">
            <a:extLst>
              <a:ext uri="{FF2B5EF4-FFF2-40B4-BE49-F238E27FC236}">
                <a16:creationId xmlns:a16="http://schemas.microsoft.com/office/drawing/2014/main" id="{50595483-1420-47DE-8D1D-7C7B3FD7E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50" name="Oval 50">
            <a:extLst>
              <a:ext uri="{FF2B5EF4-FFF2-40B4-BE49-F238E27FC236}">
                <a16:creationId xmlns:a16="http://schemas.microsoft.com/office/drawing/2014/main" id="{97EFD898-E168-460D-91D1-0C7B41BDD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51" name="Oval 51">
            <a:extLst>
              <a:ext uri="{FF2B5EF4-FFF2-40B4-BE49-F238E27FC236}">
                <a16:creationId xmlns:a16="http://schemas.microsoft.com/office/drawing/2014/main" id="{BA9BBD8E-54C7-410B-A2A6-C61D1E5F2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6852" name="Line 52">
            <a:extLst>
              <a:ext uri="{FF2B5EF4-FFF2-40B4-BE49-F238E27FC236}">
                <a16:creationId xmlns:a16="http://schemas.microsoft.com/office/drawing/2014/main" id="{21A0EB1C-64A4-49D4-A107-45D82DA5FBB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6853" name="Text Box 53">
            <a:extLst>
              <a:ext uri="{FF2B5EF4-FFF2-40B4-BE49-F238E27FC236}">
                <a16:creationId xmlns:a16="http://schemas.microsoft.com/office/drawing/2014/main" id="{84A1D904-02A6-4653-8AD3-298B4D0E3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de 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76854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00ABC9B-8C78-4EED-B8E7-F486302AD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6855" name="Line 55">
            <a:extLst>
              <a:ext uri="{FF2B5EF4-FFF2-40B4-BE49-F238E27FC236}">
                <a16:creationId xmlns:a16="http://schemas.microsoft.com/office/drawing/2014/main" id="{AEA6A844-32E3-4852-BBF2-95705154C55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5896" name="AutoShape 5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849AA4D-343C-45E6-B383-D862603B1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5897" name="AutoShape 5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0589771C-AD9B-4B05-8EB7-08207BB57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768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768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768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6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6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68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68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1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68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1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68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15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68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1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768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17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68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18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68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19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68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20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68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2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68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6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6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2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68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23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768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76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76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7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7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6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6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7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6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6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6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76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76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6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6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76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76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768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76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768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6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6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76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768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76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76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76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76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76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76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76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28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768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1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68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2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68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3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768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4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768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5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768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6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768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7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768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8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768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49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768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50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768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51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768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29"/>
                  </p:tgtEl>
                </p:cond>
              </p:nextCondLst>
            </p:seq>
          </p:childTnLst>
        </p:cTn>
      </p:par>
    </p:tnLst>
    <p:bldLst>
      <p:bldP spid="76802" grpId="0" animBg="1"/>
      <p:bldP spid="76802" grpId="1" animBg="1"/>
      <p:bldP spid="76802" grpId="2" animBg="1"/>
      <p:bldP spid="76803" grpId="0" animBg="1"/>
      <p:bldP spid="76803" grpId="1" animBg="1"/>
      <p:bldP spid="76803" grpId="2" animBg="1"/>
      <p:bldP spid="76804" grpId="0" animBg="1"/>
      <p:bldP spid="76804" grpId="1" animBg="1"/>
      <p:bldP spid="76804" grpId="2" animBg="1"/>
      <p:bldP spid="76805" grpId="0" animBg="1"/>
      <p:bldP spid="76805" grpId="1" animBg="1"/>
      <p:bldP spid="76805" grpId="2" animBg="1"/>
      <p:bldP spid="76806" grpId="0" animBg="1"/>
      <p:bldP spid="76806" grpId="1" animBg="1"/>
      <p:bldP spid="76806" grpId="2" animBg="1"/>
      <p:bldP spid="76807" grpId="0" animBg="1"/>
      <p:bldP spid="76807" grpId="1" animBg="1"/>
      <p:bldP spid="76807" grpId="2" animBg="1"/>
      <p:bldP spid="76808" grpId="0" animBg="1"/>
      <p:bldP spid="76808" grpId="1" animBg="1"/>
      <p:bldP spid="76808" grpId="2" animBg="1"/>
      <p:bldP spid="76809" grpId="0" animBg="1"/>
      <p:bldP spid="76809" grpId="1" animBg="1"/>
      <p:bldP spid="76809" grpId="2" animBg="1"/>
      <p:bldP spid="76810" grpId="0" animBg="1"/>
      <p:bldP spid="76810" grpId="1" animBg="1"/>
      <p:bldP spid="76810" grpId="2" animBg="1"/>
      <p:bldP spid="76811" grpId="0" animBg="1"/>
      <p:bldP spid="76811" grpId="1" animBg="1"/>
      <p:bldP spid="76811" grpId="2" animBg="1"/>
      <p:bldP spid="76812" grpId="0" animBg="1"/>
      <p:bldP spid="76812" grpId="1" animBg="1"/>
      <p:bldP spid="76812" grpId="2" animBg="1"/>
      <p:bldP spid="76824" grpId="0" animBg="1"/>
      <p:bldP spid="76825" grpId="0" animBg="1"/>
      <p:bldP spid="76825" grpId="1" animBg="1"/>
      <p:bldP spid="76826" grpId="0" animBg="1"/>
      <p:bldP spid="76826" grpId="1" animBg="1"/>
      <p:bldP spid="76827" grpId="0" animBg="1"/>
      <p:bldP spid="76827" grpId="1" animBg="1"/>
      <p:bldP spid="76828" grpId="0" animBg="1"/>
      <p:bldP spid="76828" grpId="1" animBg="1"/>
      <p:bldP spid="76853" grpId="0" animBg="1"/>
      <p:bldP spid="76853" grpId="1" animBg="1"/>
      <p:bldP spid="76854" grpId="0" animBg="1"/>
      <p:bldP spid="76854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18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36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45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54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63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72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81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9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9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41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6" name="Text Box 138">
            <a:extLst>
              <a:ext uri="{FF2B5EF4-FFF2-40B4-BE49-F238E27FC236}">
                <a16:creationId xmlns:a16="http://schemas.microsoft.com/office/drawing/2014/main" id="{D57ACACA-85FC-48AB-A10B-824519874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2187" name="Text Box 139">
            <a:extLst>
              <a:ext uri="{FF2B5EF4-FFF2-40B4-BE49-F238E27FC236}">
                <a16:creationId xmlns:a16="http://schemas.microsoft.com/office/drawing/2014/main" id="{E4C90C8C-300F-4854-A751-5D4FDFDE4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128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2188" name="Text Box 140">
            <a:extLst>
              <a:ext uri="{FF2B5EF4-FFF2-40B4-BE49-F238E27FC236}">
                <a16:creationId xmlns:a16="http://schemas.microsoft.com/office/drawing/2014/main" id="{9570A6E3-1103-439D-9D60-E63E4BC00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2189" name="Text Box 141">
            <a:extLst>
              <a:ext uri="{FF2B5EF4-FFF2-40B4-BE49-F238E27FC236}">
                <a16:creationId xmlns:a16="http://schemas.microsoft.com/office/drawing/2014/main" id="{BEEF12F8-3B71-4516-B823-F5ED66F3E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2190" name="Text Box 142">
            <a:extLst>
              <a:ext uri="{FF2B5EF4-FFF2-40B4-BE49-F238E27FC236}">
                <a16:creationId xmlns:a16="http://schemas.microsoft.com/office/drawing/2014/main" id="{E795E62F-49EF-490B-BC55-0001404CA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2191" name="Text Box 143">
            <a:extLst>
              <a:ext uri="{FF2B5EF4-FFF2-40B4-BE49-F238E27FC236}">
                <a16:creationId xmlns:a16="http://schemas.microsoft.com/office/drawing/2014/main" id="{419A2770-F1C8-4396-A4C4-33F086C13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2192" name="Text Box 144">
            <a:extLst>
              <a:ext uri="{FF2B5EF4-FFF2-40B4-BE49-F238E27FC236}">
                <a16:creationId xmlns:a16="http://schemas.microsoft.com/office/drawing/2014/main" id="{2F4C3F5F-7D73-4F71-BB74-BC287C4F0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2193" name="Text Box 145">
            <a:extLst>
              <a:ext uri="{FF2B5EF4-FFF2-40B4-BE49-F238E27FC236}">
                <a16:creationId xmlns:a16="http://schemas.microsoft.com/office/drawing/2014/main" id="{A835E321-21DE-4589-9F3E-5C11EBACB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2194" name="Text Box 146">
            <a:extLst>
              <a:ext uri="{FF2B5EF4-FFF2-40B4-BE49-F238E27FC236}">
                <a16:creationId xmlns:a16="http://schemas.microsoft.com/office/drawing/2014/main" id="{42743461-5416-460D-B96B-FD12F7738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2195" name="Text Box 147">
            <a:extLst>
              <a:ext uri="{FF2B5EF4-FFF2-40B4-BE49-F238E27FC236}">
                <a16:creationId xmlns:a16="http://schemas.microsoft.com/office/drawing/2014/main" id="{DD3F4106-21B7-457C-9790-B5F21C6FD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2196" name="Text Box 148">
            <a:extLst>
              <a:ext uri="{FF2B5EF4-FFF2-40B4-BE49-F238E27FC236}">
                <a16:creationId xmlns:a16="http://schemas.microsoft.com/office/drawing/2014/main" id="{A110F64A-9E4D-4622-B876-A9BF1EAF1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769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2197" name="Text Box 149">
            <a:extLst>
              <a:ext uri="{FF2B5EF4-FFF2-40B4-BE49-F238E27FC236}">
                <a16:creationId xmlns:a16="http://schemas.microsoft.com/office/drawing/2014/main" id="{F9CDFD05-0936-43D0-9E3A-8DFDB403D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2198" name="Text Box 150">
            <a:extLst>
              <a:ext uri="{FF2B5EF4-FFF2-40B4-BE49-F238E27FC236}">
                <a16:creationId xmlns:a16="http://schemas.microsoft.com/office/drawing/2014/main" id="{B10E4A1D-0818-4886-917D-C9F5D7E53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2199" name="Text Box 151">
            <a:extLst>
              <a:ext uri="{FF2B5EF4-FFF2-40B4-BE49-F238E27FC236}">
                <a16:creationId xmlns:a16="http://schemas.microsoft.com/office/drawing/2014/main" id="{B246B321-FDCC-4D6F-BF90-5C1F8FA11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2200" name="Text Box 152">
            <a:extLst>
              <a:ext uri="{FF2B5EF4-FFF2-40B4-BE49-F238E27FC236}">
                <a16:creationId xmlns:a16="http://schemas.microsoft.com/office/drawing/2014/main" id="{3F6856B2-CDCD-443A-A234-6B809B057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2201" name="Text Box 153">
            <a:extLst>
              <a:ext uri="{FF2B5EF4-FFF2-40B4-BE49-F238E27FC236}">
                <a16:creationId xmlns:a16="http://schemas.microsoft.com/office/drawing/2014/main" id="{4BF7D3D0-3CAA-475D-92F5-066CF883D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2202" name="Text Box 154">
            <a:extLst>
              <a:ext uri="{FF2B5EF4-FFF2-40B4-BE49-F238E27FC236}">
                <a16:creationId xmlns:a16="http://schemas.microsoft.com/office/drawing/2014/main" id="{6AC7DB39-286F-40B7-A072-32327813C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2203" name="Text Box 155">
            <a:extLst>
              <a:ext uri="{FF2B5EF4-FFF2-40B4-BE49-F238E27FC236}">
                <a16:creationId xmlns:a16="http://schemas.microsoft.com/office/drawing/2014/main" id="{EE0AEAD6-49A5-4E09-8EE0-BB9A01647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2204" name="Text Box 156">
            <a:extLst>
              <a:ext uri="{FF2B5EF4-FFF2-40B4-BE49-F238E27FC236}">
                <a16:creationId xmlns:a16="http://schemas.microsoft.com/office/drawing/2014/main" id="{D5AAB2E3-0604-437F-8783-58A20E52A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2205" name="Text Box 157">
            <a:extLst>
              <a:ext uri="{FF2B5EF4-FFF2-40B4-BE49-F238E27FC236}">
                <a16:creationId xmlns:a16="http://schemas.microsoft.com/office/drawing/2014/main" id="{27FB9B75-F4F8-4F98-9478-23AA75155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2206" name="Text Box 158">
            <a:extLst>
              <a:ext uri="{FF2B5EF4-FFF2-40B4-BE49-F238E27FC236}">
                <a16:creationId xmlns:a16="http://schemas.microsoft.com/office/drawing/2014/main" id="{0C869FC2-ADC2-4708-8930-930B76DDA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2207" name="Text Box 159">
            <a:extLst>
              <a:ext uri="{FF2B5EF4-FFF2-40B4-BE49-F238E27FC236}">
                <a16:creationId xmlns:a16="http://schemas.microsoft.com/office/drawing/2014/main" id="{262E4FB4-CA77-4C2B-8869-24EEFB272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2208" name="Text Box 160">
            <a:extLst>
              <a:ext uri="{FF2B5EF4-FFF2-40B4-BE49-F238E27FC236}">
                <a16:creationId xmlns:a16="http://schemas.microsoft.com/office/drawing/2014/main" id="{D4801677-5E5C-447E-9968-8615895F8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1</a:t>
            </a:r>
          </a:p>
        </p:txBody>
      </p:sp>
      <p:sp>
        <p:nvSpPr>
          <p:cNvPr id="3097" name="AutoShape 16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6915D44-96FA-4380-9B38-CCAC77DFD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5589588"/>
            <a:ext cx="900113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16" name="Text Box 168">
            <a:extLst>
              <a:ext uri="{FF2B5EF4-FFF2-40B4-BE49-F238E27FC236}">
                <a16:creationId xmlns:a16="http://schemas.microsoft.com/office/drawing/2014/main" id="{82701C47-DB86-4EB1-954F-B529448AE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2217" name="Text Box 169">
            <a:extLst>
              <a:ext uri="{FF2B5EF4-FFF2-40B4-BE49-F238E27FC236}">
                <a16:creationId xmlns:a16="http://schemas.microsoft.com/office/drawing/2014/main" id="{F2F5F42A-3E28-4EED-B75C-6F7255704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2218" name="Text Box 170">
            <a:extLst>
              <a:ext uri="{FF2B5EF4-FFF2-40B4-BE49-F238E27FC236}">
                <a16:creationId xmlns:a16="http://schemas.microsoft.com/office/drawing/2014/main" id="{B6A57FAA-F7B1-4DDB-A1A1-286764FDD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1</a:t>
            </a:r>
          </a:p>
        </p:txBody>
      </p:sp>
      <p:sp>
        <p:nvSpPr>
          <p:cNvPr id="2220" name="Text Box 172">
            <a:extLst>
              <a:ext uri="{FF2B5EF4-FFF2-40B4-BE49-F238E27FC236}">
                <a16:creationId xmlns:a16="http://schemas.microsoft.com/office/drawing/2014/main" id="{F12440E7-8B48-455E-9426-0677C816D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2221" name="AutoShape 17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0F04364-24EC-4E24-94B9-9D3B55FBB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2224" name="Text Box 176">
            <a:extLst>
              <a:ext uri="{FF2B5EF4-FFF2-40B4-BE49-F238E27FC236}">
                <a16:creationId xmlns:a16="http://schemas.microsoft.com/office/drawing/2014/main" id="{BD2EFDA0-8625-4E25-B624-3B5A694B1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25" name="Text Box 177">
            <a:extLst>
              <a:ext uri="{FF2B5EF4-FFF2-40B4-BE49-F238E27FC236}">
                <a16:creationId xmlns:a16="http://schemas.microsoft.com/office/drawing/2014/main" id="{47FAB897-4B3D-4EE8-8BC5-5399ED04B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26" name="Text Box 178">
            <a:extLst>
              <a:ext uri="{FF2B5EF4-FFF2-40B4-BE49-F238E27FC236}">
                <a16:creationId xmlns:a16="http://schemas.microsoft.com/office/drawing/2014/main" id="{C2ADCFC2-03A0-4F03-AF9A-0E97B0348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27" name="Text Box 179">
            <a:extLst>
              <a:ext uri="{FF2B5EF4-FFF2-40B4-BE49-F238E27FC236}">
                <a16:creationId xmlns:a16="http://schemas.microsoft.com/office/drawing/2014/main" id="{61E9D711-74CF-4DCF-8C5A-017C0A7BF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28" name="Text Box 180">
            <a:extLst>
              <a:ext uri="{FF2B5EF4-FFF2-40B4-BE49-F238E27FC236}">
                <a16:creationId xmlns:a16="http://schemas.microsoft.com/office/drawing/2014/main" id="{D1219E7B-24AF-4FC1-ADA5-E278A445FF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29" name="Text Box 181">
            <a:extLst>
              <a:ext uri="{FF2B5EF4-FFF2-40B4-BE49-F238E27FC236}">
                <a16:creationId xmlns:a16="http://schemas.microsoft.com/office/drawing/2014/main" id="{9248D07C-CACA-452F-91DC-7D0823296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0" name="Text Box 182">
            <a:extLst>
              <a:ext uri="{FF2B5EF4-FFF2-40B4-BE49-F238E27FC236}">
                <a16:creationId xmlns:a16="http://schemas.microsoft.com/office/drawing/2014/main" id="{E1B18279-B90E-4E00-AC42-E8D82268C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1" name="Text Box 183">
            <a:extLst>
              <a:ext uri="{FF2B5EF4-FFF2-40B4-BE49-F238E27FC236}">
                <a16:creationId xmlns:a16="http://schemas.microsoft.com/office/drawing/2014/main" id="{8456FF80-A464-42C0-A7D3-3960EE23C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2" name="Text Box 184">
            <a:extLst>
              <a:ext uri="{FF2B5EF4-FFF2-40B4-BE49-F238E27FC236}">
                <a16:creationId xmlns:a16="http://schemas.microsoft.com/office/drawing/2014/main" id="{8C49D354-1096-4D82-A17D-2ABCF27FF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3" name="Text Box 185">
            <a:extLst>
              <a:ext uri="{FF2B5EF4-FFF2-40B4-BE49-F238E27FC236}">
                <a16:creationId xmlns:a16="http://schemas.microsoft.com/office/drawing/2014/main" id="{E8506C96-A011-4171-818C-6AF0F4C33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4" name="Text Box 186">
            <a:extLst>
              <a:ext uri="{FF2B5EF4-FFF2-40B4-BE49-F238E27FC236}">
                <a16:creationId xmlns:a16="http://schemas.microsoft.com/office/drawing/2014/main" id="{17201135-3C8B-4ED3-9DA4-BE979FB5C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 =</a:t>
            </a:r>
          </a:p>
        </p:txBody>
      </p:sp>
      <p:sp>
        <p:nvSpPr>
          <p:cNvPr id="2235" name="Oval 187">
            <a:extLst>
              <a:ext uri="{FF2B5EF4-FFF2-40B4-BE49-F238E27FC236}">
                <a16:creationId xmlns:a16="http://schemas.microsoft.com/office/drawing/2014/main" id="{B8CBE894-27ED-45F0-A682-DE0F3A361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37" name="Oval 189">
            <a:extLst>
              <a:ext uri="{FF2B5EF4-FFF2-40B4-BE49-F238E27FC236}">
                <a16:creationId xmlns:a16="http://schemas.microsoft.com/office/drawing/2014/main" id="{AC312365-FCCB-4689-A9FF-F10134BAA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38" name="Oval 190">
            <a:extLst>
              <a:ext uri="{FF2B5EF4-FFF2-40B4-BE49-F238E27FC236}">
                <a16:creationId xmlns:a16="http://schemas.microsoft.com/office/drawing/2014/main" id="{C5F561F1-7BAF-4E3D-87C5-05E064303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39" name="Oval 191">
            <a:extLst>
              <a:ext uri="{FF2B5EF4-FFF2-40B4-BE49-F238E27FC236}">
                <a16:creationId xmlns:a16="http://schemas.microsoft.com/office/drawing/2014/main" id="{7E8D22FD-BC33-479D-BC8E-7128D9C01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40" name="Oval 192">
            <a:extLst>
              <a:ext uri="{FF2B5EF4-FFF2-40B4-BE49-F238E27FC236}">
                <a16:creationId xmlns:a16="http://schemas.microsoft.com/office/drawing/2014/main" id="{BEA18214-858A-4AC1-ABFD-2CBBF7CA5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41" name="Oval 193">
            <a:extLst>
              <a:ext uri="{FF2B5EF4-FFF2-40B4-BE49-F238E27FC236}">
                <a16:creationId xmlns:a16="http://schemas.microsoft.com/office/drawing/2014/main" id="{FEDE883F-C9FB-49D0-ACD0-BF9A65FFA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42" name="Oval 194">
            <a:extLst>
              <a:ext uri="{FF2B5EF4-FFF2-40B4-BE49-F238E27FC236}">
                <a16:creationId xmlns:a16="http://schemas.microsoft.com/office/drawing/2014/main" id="{89ADEF4B-AD8C-46D5-AEE1-CF86123F7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43" name="Oval 195">
            <a:extLst>
              <a:ext uri="{FF2B5EF4-FFF2-40B4-BE49-F238E27FC236}">
                <a16:creationId xmlns:a16="http://schemas.microsoft.com/office/drawing/2014/main" id="{35F9C1FB-B6C3-4DFC-987E-1D1BD0D56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44" name="Oval 196">
            <a:extLst>
              <a:ext uri="{FF2B5EF4-FFF2-40B4-BE49-F238E27FC236}">
                <a16:creationId xmlns:a16="http://schemas.microsoft.com/office/drawing/2014/main" id="{1B62A50A-DD9B-4AF9-8AF0-3D982CF41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45" name="Oval 197">
            <a:extLst>
              <a:ext uri="{FF2B5EF4-FFF2-40B4-BE49-F238E27FC236}">
                <a16:creationId xmlns:a16="http://schemas.microsoft.com/office/drawing/2014/main" id="{DD85C81B-DE10-49C9-BC53-C12E79FC4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46" name="Oval 198">
            <a:extLst>
              <a:ext uri="{FF2B5EF4-FFF2-40B4-BE49-F238E27FC236}">
                <a16:creationId xmlns:a16="http://schemas.microsoft.com/office/drawing/2014/main" id="{AAD29FDD-3226-447C-AA03-920F3435C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248" name="Line 200">
            <a:extLst>
              <a:ext uri="{FF2B5EF4-FFF2-40B4-BE49-F238E27FC236}">
                <a16:creationId xmlns:a16="http://schemas.microsoft.com/office/drawing/2014/main" id="{E66B11A8-D080-484B-8215-78C308C1C5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250" name="Text Box 202">
            <a:extLst>
              <a:ext uri="{FF2B5EF4-FFF2-40B4-BE49-F238E27FC236}">
                <a16:creationId xmlns:a16="http://schemas.microsoft.com/office/drawing/2014/main" id="{164DC535-BE30-42B7-B59B-A7CD280F1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de 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2251" name="AutoShape 20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62FF9E4E-0749-4F56-90C9-648AAB54D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2252" name="Line 204">
            <a:extLst>
              <a:ext uri="{FF2B5EF4-FFF2-40B4-BE49-F238E27FC236}">
                <a16:creationId xmlns:a16="http://schemas.microsoft.com/office/drawing/2014/main" id="{92307547-A668-427A-A735-A1F0B180A6C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2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2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22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2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1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2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3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2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5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2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22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2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2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2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2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2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2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2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2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2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2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2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2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2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2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2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2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2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2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2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2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2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2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2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2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2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2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2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0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2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2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5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2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2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7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2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2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8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2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2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9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2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2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0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2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2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1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2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2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2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2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2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3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2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2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4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2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2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5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2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2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6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2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2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2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2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2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2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2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2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2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2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2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2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1"/>
                  </p:tgtEl>
                </p:cond>
              </p:nextCondLst>
            </p:seq>
          </p:childTnLst>
        </p:cTn>
      </p:par>
    </p:tnLst>
    <p:bldLst>
      <p:bldP spid="2186" grpId="0" animBg="1"/>
      <p:bldP spid="2186" grpId="1" animBg="1"/>
      <p:bldP spid="2186" grpId="2" animBg="1"/>
      <p:bldP spid="2187" grpId="0" animBg="1"/>
      <p:bldP spid="2187" grpId="1" animBg="1"/>
      <p:bldP spid="2187" grpId="2" animBg="1"/>
      <p:bldP spid="2188" grpId="0" animBg="1"/>
      <p:bldP spid="2188" grpId="1" animBg="1"/>
      <p:bldP spid="2188" grpId="2" animBg="1"/>
      <p:bldP spid="2189" grpId="0" animBg="1"/>
      <p:bldP spid="2189" grpId="1" animBg="1"/>
      <p:bldP spid="2189" grpId="2" animBg="1"/>
      <p:bldP spid="2190" grpId="0" animBg="1"/>
      <p:bldP spid="2190" grpId="1" animBg="1"/>
      <p:bldP spid="2190" grpId="2" animBg="1"/>
      <p:bldP spid="2191" grpId="0" animBg="1"/>
      <p:bldP spid="2191" grpId="1" animBg="1"/>
      <p:bldP spid="2191" grpId="2" animBg="1"/>
      <p:bldP spid="2192" grpId="0" animBg="1"/>
      <p:bldP spid="2192" grpId="1" animBg="1"/>
      <p:bldP spid="2192" grpId="2" animBg="1"/>
      <p:bldP spid="2193" grpId="0" animBg="1"/>
      <p:bldP spid="2193" grpId="1" animBg="1"/>
      <p:bldP spid="2193" grpId="2" animBg="1"/>
      <p:bldP spid="2194" grpId="0" animBg="1"/>
      <p:bldP spid="2194" grpId="1" animBg="1"/>
      <p:bldP spid="2194" grpId="2" animBg="1"/>
      <p:bldP spid="2195" grpId="0" animBg="1"/>
      <p:bldP spid="2195" grpId="1" animBg="1"/>
      <p:bldP spid="2195" grpId="2" animBg="1"/>
      <p:bldP spid="2196" grpId="0" animBg="1"/>
      <p:bldP spid="2196" grpId="1" animBg="1"/>
      <p:bldP spid="2196" grpId="2" animBg="1"/>
      <p:bldP spid="2208" grpId="0" animBg="1"/>
      <p:bldP spid="2216" grpId="0" animBg="1"/>
      <p:bldP spid="2216" grpId="1" animBg="1"/>
      <p:bldP spid="2217" grpId="0" animBg="1"/>
      <p:bldP spid="2217" grpId="1" animBg="1"/>
      <p:bldP spid="2218" grpId="0" animBg="1"/>
      <p:bldP spid="2218" grpId="1" animBg="1"/>
      <p:bldP spid="2220" grpId="0" animBg="1"/>
      <p:bldP spid="2220" grpId="1" animBg="1"/>
      <p:bldP spid="2250" grpId="0" animBg="1"/>
      <p:bldP spid="2250" grpId="1" animBg="1"/>
      <p:bldP spid="2251" grpId="0" animBg="1"/>
      <p:bldP spid="2251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>
            <a:extLst>
              <a:ext uri="{FF2B5EF4-FFF2-40B4-BE49-F238E27FC236}">
                <a16:creationId xmlns:a16="http://schemas.microsoft.com/office/drawing/2014/main" id="{CEB78557-97B6-4CA2-89EB-357FC4396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8851" name="Text Box 3">
            <a:extLst>
              <a:ext uri="{FF2B5EF4-FFF2-40B4-BE49-F238E27FC236}">
                <a16:creationId xmlns:a16="http://schemas.microsoft.com/office/drawing/2014/main" id="{9437EB17-7BCB-4C0A-A324-DFA2DD7E2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78852" name="Text Box 4">
            <a:extLst>
              <a:ext uri="{FF2B5EF4-FFF2-40B4-BE49-F238E27FC236}">
                <a16:creationId xmlns:a16="http://schemas.microsoft.com/office/drawing/2014/main" id="{0392DDB8-95F0-4AC7-9009-154D41DC7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20</a:t>
            </a:r>
          </a:p>
        </p:txBody>
      </p:sp>
      <p:sp>
        <p:nvSpPr>
          <p:cNvPr id="78853" name="Text Box 5">
            <a:extLst>
              <a:ext uri="{FF2B5EF4-FFF2-40B4-BE49-F238E27FC236}">
                <a16:creationId xmlns:a16="http://schemas.microsoft.com/office/drawing/2014/main" id="{304CCB36-E639-43CC-8CE4-7BD37AF22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30</a:t>
            </a:r>
          </a:p>
        </p:txBody>
      </p:sp>
      <p:sp>
        <p:nvSpPr>
          <p:cNvPr id="78854" name="Text Box 6">
            <a:extLst>
              <a:ext uri="{FF2B5EF4-FFF2-40B4-BE49-F238E27FC236}">
                <a16:creationId xmlns:a16="http://schemas.microsoft.com/office/drawing/2014/main" id="{3AFF1032-D517-45A1-BCA3-530170113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40</a:t>
            </a:r>
          </a:p>
        </p:txBody>
      </p:sp>
      <p:sp>
        <p:nvSpPr>
          <p:cNvPr id="78855" name="Text Box 7">
            <a:extLst>
              <a:ext uri="{FF2B5EF4-FFF2-40B4-BE49-F238E27FC236}">
                <a16:creationId xmlns:a16="http://schemas.microsoft.com/office/drawing/2014/main" id="{38494790-8198-4D6C-9D7C-6FF7E5C87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50</a:t>
            </a:r>
          </a:p>
        </p:txBody>
      </p:sp>
      <p:sp>
        <p:nvSpPr>
          <p:cNvPr id="78856" name="Text Box 8">
            <a:extLst>
              <a:ext uri="{FF2B5EF4-FFF2-40B4-BE49-F238E27FC236}">
                <a16:creationId xmlns:a16="http://schemas.microsoft.com/office/drawing/2014/main" id="{6C84F036-F805-4291-AC62-01988B043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60</a:t>
            </a:r>
          </a:p>
        </p:txBody>
      </p:sp>
      <p:sp>
        <p:nvSpPr>
          <p:cNvPr id="78857" name="Text Box 9">
            <a:extLst>
              <a:ext uri="{FF2B5EF4-FFF2-40B4-BE49-F238E27FC236}">
                <a16:creationId xmlns:a16="http://schemas.microsoft.com/office/drawing/2014/main" id="{803DB826-A5E3-4FC1-AEF9-6D3067819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70</a:t>
            </a:r>
          </a:p>
        </p:txBody>
      </p:sp>
      <p:sp>
        <p:nvSpPr>
          <p:cNvPr id="78858" name="Text Box 10">
            <a:extLst>
              <a:ext uri="{FF2B5EF4-FFF2-40B4-BE49-F238E27FC236}">
                <a16:creationId xmlns:a16="http://schemas.microsoft.com/office/drawing/2014/main" id="{57A2B5ED-9A63-4B6E-B5B1-8ADEF0BB1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80</a:t>
            </a:r>
          </a:p>
        </p:txBody>
      </p:sp>
      <p:sp>
        <p:nvSpPr>
          <p:cNvPr id="78859" name="Text Box 11">
            <a:extLst>
              <a:ext uri="{FF2B5EF4-FFF2-40B4-BE49-F238E27FC236}">
                <a16:creationId xmlns:a16="http://schemas.microsoft.com/office/drawing/2014/main" id="{596E6EDA-4978-4C13-B1CC-AD46BEA2A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90</a:t>
            </a:r>
          </a:p>
        </p:txBody>
      </p:sp>
      <p:sp>
        <p:nvSpPr>
          <p:cNvPr id="78860" name="Text Box 12">
            <a:extLst>
              <a:ext uri="{FF2B5EF4-FFF2-40B4-BE49-F238E27FC236}">
                <a16:creationId xmlns:a16="http://schemas.microsoft.com/office/drawing/2014/main" id="{F9CEC0FC-A6F6-430D-A78A-26ED5042C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76963"/>
            <a:ext cx="792163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100</a:t>
            </a:r>
          </a:p>
        </p:txBody>
      </p:sp>
      <p:sp>
        <p:nvSpPr>
          <p:cNvPr id="78861" name="Text Box 13">
            <a:extLst>
              <a:ext uri="{FF2B5EF4-FFF2-40B4-BE49-F238E27FC236}">
                <a16:creationId xmlns:a16="http://schemas.microsoft.com/office/drawing/2014/main" id="{A98BB7C1-B723-4174-97F0-B4D3D47E3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8862" name="Text Box 14">
            <a:extLst>
              <a:ext uri="{FF2B5EF4-FFF2-40B4-BE49-F238E27FC236}">
                <a16:creationId xmlns:a16="http://schemas.microsoft.com/office/drawing/2014/main" id="{81CDD029-A8AF-478F-8D3E-C6D8691C1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78863" name="Text Box 15">
            <a:extLst>
              <a:ext uri="{FF2B5EF4-FFF2-40B4-BE49-F238E27FC236}">
                <a16:creationId xmlns:a16="http://schemas.microsoft.com/office/drawing/2014/main" id="{AF72CC01-1209-4A87-8A1C-2F8E2A704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78864" name="Text Box 16">
            <a:extLst>
              <a:ext uri="{FF2B5EF4-FFF2-40B4-BE49-F238E27FC236}">
                <a16:creationId xmlns:a16="http://schemas.microsoft.com/office/drawing/2014/main" id="{A430BB70-109E-4814-984C-9882131FC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78865" name="Text Box 17">
            <a:extLst>
              <a:ext uri="{FF2B5EF4-FFF2-40B4-BE49-F238E27FC236}">
                <a16:creationId xmlns:a16="http://schemas.microsoft.com/office/drawing/2014/main" id="{28589BD6-6DA8-4EFB-BABC-364A57E6B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78866" name="Text Box 18">
            <a:extLst>
              <a:ext uri="{FF2B5EF4-FFF2-40B4-BE49-F238E27FC236}">
                <a16:creationId xmlns:a16="http://schemas.microsoft.com/office/drawing/2014/main" id="{D7A7612F-A05D-4812-8CA3-57E2C357CB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78867" name="Text Box 19">
            <a:extLst>
              <a:ext uri="{FF2B5EF4-FFF2-40B4-BE49-F238E27FC236}">
                <a16:creationId xmlns:a16="http://schemas.microsoft.com/office/drawing/2014/main" id="{E483FE42-9F29-4B3C-A8D4-128235592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8868" name="Text Box 20">
            <a:extLst>
              <a:ext uri="{FF2B5EF4-FFF2-40B4-BE49-F238E27FC236}">
                <a16:creationId xmlns:a16="http://schemas.microsoft.com/office/drawing/2014/main" id="{2838D524-3637-42DC-8E95-142CFC4C0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8869" name="Text Box 21">
            <a:extLst>
              <a:ext uri="{FF2B5EF4-FFF2-40B4-BE49-F238E27FC236}">
                <a16:creationId xmlns:a16="http://schemas.microsoft.com/office/drawing/2014/main" id="{C897A236-849C-41E6-B227-8DA30CE09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8870" name="Text Box 22">
            <a:extLst>
              <a:ext uri="{FF2B5EF4-FFF2-40B4-BE49-F238E27FC236}">
                <a16:creationId xmlns:a16="http://schemas.microsoft.com/office/drawing/2014/main" id="{CD02622E-98D2-4F18-9B14-42E2B7D17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8871" name="Text Box 23">
            <a:extLst>
              <a:ext uri="{FF2B5EF4-FFF2-40B4-BE49-F238E27FC236}">
                <a16:creationId xmlns:a16="http://schemas.microsoft.com/office/drawing/2014/main" id="{2B9300FA-18C9-426A-BA20-C026A17F2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78872" name="Text Box 24">
            <a:extLst>
              <a:ext uri="{FF2B5EF4-FFF2-40B4-BE49-F238E27FC236}">
                <a16:creationId xmlns:a16="http://schemas.microsoft.com/office/drawing/2014/main" id="{36D4CB0B-4AF3-440E-978B-9A71627B4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10</a:t>
            </a:r>
          </a:p>
        </p:txBody>
      </p:sp>
      <p:sp>
        <p:nvSpPr>
          <p:cNvPr id="78873" name="Text Box 25">
            <a:extLst>
              <a:ext uri="{FF2B5EF4-FFF2-40B4-BE49-F238E27FC236}">
                <a16:creationId xmlns:a16="http://schemas.microsoft.com/office/drawing/2014/main" id="{00990CA3-9DEC-486D-984B-C841D663C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78874" name="Text Box 26">
            <a:extLst>
              <a:ext uri="{FF2B5EF4-FFF2-40B4-BE49-F238E27FC236}">
                <a16:creationId xmlns:a16="http://schemas.microsoft.com/office/drawing/2014/main" id="{BCB976F4-E2F4-4A52-B276-C6CD25657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78875" name="Text Box 27">
            <a:extLst>
              <a:ext uri="{FF2B5EF4-FFF2-40B4-BE49-F238E27FC236}">
                <a16:creationId xmlns:a16="http://schemas.microsoft.com/office/drawing/2014/main" id="{F3080D40-0E1E-42A0-8DC5-74C399D16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10</a:t>
            </a:r>
          </a:p>
        </p:txBody>
      </p:sp>
      <p:sp>
        <p:nvSpPr>
          <p:cNvPr id="78876" name="Text Box 28">
            <a:extLst>
              <a:ext uri="{FF2B5EF4-FFF2-40B4-BE49-F238E27FC236}">
                <a16:creationId xmlns:a16="http://schemas.microsoft.com/office/drawing/2014/main" id="{A7A8EF50-FE23-431E-B11A-5CBFD4528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78877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362ABA6-AE07-4C37-BEE8-9384AAAE9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8878" name="Text Box 30">
            <a:extLst>
              <a:ext uri="{FF2B5EF4-FFF2-40B4-BE49-F238E27FC236}">
                <a16:creationId xmlns:a16="http://schemas.microsoft.com/office/drawing/2014/main" id="{9C7BB849-9D1B-4461-A686-58CB708B9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79" name="Text Box 31">
            <a:extLst>
              <a:ext uri="{FF2B5EF4-FFF2-40B4-BE49-F238E27FC236}">
                <a16:creationId xmlns:a16="http://schemas.microsoft.com/office/drawing/2014/main" id="{219B3DBE-42BA-441E-9A36-572C6B7FA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0" name="Text Box 32">
            <a:extLst>
              <a:ext uri="{FF2B5EF4-FFF2-40B4-BE49-F238E27FC236}">
                <a16:creationId xmlns:a16="http://schemas.microsoft.com/office/drawing/2014/main" id="{75525820-8E0C-44A6-9051-27FAB7C7D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1" name="Text Box 33">
            <a:extLst>
              <a:ext uri="{FF2B5EF4-FFF2-40B4-BE49-F238E27FC236}">
                <a16:creationId xmlns:a16="http://schemas.microsoft.com/office/drawing/2014/main" id="{423A7840-1B66-4347-8700-E78828636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2" name="Text Box 34">
            <a:extLst>
              <a:ext uri="{FF2B5EF4-FFF2-40B4-BE49-F238E27FC236}">
                <a16:creationId xmlns:a16="http://schemas.microsoft.com/office/drawing/2014/main" id="{A1750CE1-9A09-4752-BABA-24D1227EF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3" name="Text Box 35">
            <a:extLst>
              <a:ext uri="{FF2B5EF4-FFF2-40B4-BE49-F238E27FC236}">
                <a16:creationId xmlns:a16="http://schemas.microsoft.com/office/drawing/2014/main" id="{1FB05C78-188E-4FD6-A987-F5B34D6A5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4" name="Text Box 36">
            <a:extLst>
              <a:ext uri="{FF2B5EF4-FFF2-40B4-BE49-F238E27FC236}">
                <a16:creationId xmlns:a16="http://schemas.microsoft.com/office/drawing/2014/main" id="{1F6517E2-FA4B-45BA-BA02-28DDC16DF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5" name="Text Box 37">
            <a:extLst>
              <a:ext uri="{FF2B5EF4-FFF2-40B4-BE49-F238E27FC236}">
                <a16:creationId xmlns:a16="http://schemas.microsoft.com/office/drawing/2014/main" id="{58506817-58AC-4A30-A144-07AFD372D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6" name="Text Box 38">
            <a:extLst>
              <a:ext uri="{FF2B5EF4-FFF2-40B4-BE49-F238E27FC236}">
                <a16:creationId xmlns:a16="http://schemas.microsoft.com/office/drawing/2014/main" id="{3BCFDF59-4C64-48DD-8759-4E6CFEC4F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7" name="Text Box 39">
            <a:extLst>
              <a:ext uri="{FF2B5EF4-FFF2-40B4-BE49-F238E27FC236}">
                <a16:creationId xmlns:a16="http://schemas.microsoft.com/office/drawing/2014/main" id="{06CDA444-59FD-454C-9C56-A75913BBE2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8" name="Text Box 40">
            <a:extLst>
              <a:ext uri="{FF2B5EF4-FFF2-40B4-BE49-F238E27FC236}">
                <a16:creationId xmlns:a16="http://schemas.microsoft.com/office/drawing/2014/main" id="{70EA8901-4015-4F0A-894D-547FA7DB0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10 =</a:t>
            </a:r>
          </a:p>
        </p:txBody>
      </p:sp>
      <p:sp>
        <p:nvSpPr>
          <p:cNvPr id="78889" name="Oval 41">
            <a:extLst>
              <a:ext uri="{FF2B5EF4-FFF2-40B4-BE49-F238E27FC236}">
                <a16:creationId xmlns:a16="http://schemas.microsoft.com/office/drawing/2014/main" id="{6B068248-6B39-48E1-A31D-0901B14FC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0" name="Oval 42">
            <a:extLst>
              <a:ext uri="{FF2B5EF4-FFF2-40B4-BE49-F238E27FC236}">
                <a16:creationId xmlns:a16="http://schemas.microsoft.com/office/drawing/2014/main" id="{19E50089-2CA4-4519-BC44-94BBC4330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1" name="Oval 43">
            <a:extLst>
              <a:ext uri="{FF2B5EF4-FFF2-40B4-BE49-F238E27FC236}">
                <a16:creationId xmlns:a16="http://schemas.microsoft.com/office/drawing/2014/main" id="{CFB8AEE6-6574-4607-A449-AE5CEDAB2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2" name="Oval 44">
            <a:extLst>
              <a:ext uri="{FF2B5EF4-FFF2-40B4-BE49-F238E27FC236}">
                <a16:creationId xmlns:a16="http://schemas.microsoft.com/office/drawing/2014/main" id="{C355612B-B7EB-4159-826F-273CC589E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3" name="Oval 45">
            <a:extLst>
              <a:ext uri="{FF2B5EF4-FFF2-40B4-BE49-F238E27FC236}">
                <a16:creationId xmlns:a16="http://schemas.microsoft.com/office/drawing/2014/main" id="{7FFB9F58-A4D4-44DD-A6C0-BD1282550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4" name="Oval 46">
            <a:extLst>
              <a:ext uri="{FF2B5EF4-FFF2-40B4-BE49-F238E27FC236}">
                <a16:creationId xmlns:a16="http://schemas.microsoft.com/office/drawing/2014/main" id="{52F53D86-F59B-42A1-82B2-5E666ED82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5" name="Oval 47">
            <a:extLst>
              <a:ext uri="{FF2B5EF4-FFF2-40B4-BE49-F238E27FC236}">
                <a16:creationId xmlns:a16="http://schemas.microsoft.com/office/drawing/2014/main" id="{67D97634-2A60-4C96-8FD9-58F147DDF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6" name="Oval 48">
            <a:extLst>
              <a:ext uri="{FF2B5EF4-FFF2-40B4-BE49-F238E27FC236}">
                <a16:creationId xmlns:a16="http://schemas.microsoft.com/office/drawing/2014/main" id="{90ED4494-F8C8-4C2D-8532-500431093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7" name="Oval 49">
            <a:extLst>
              <a:ext uri="{FF2B5EF4-FFF2-40B4-BE49-F238E27FC236}">
                <a16:creationId xmlns:a16="http://schemas.microsoft.com/office/drawing/2014/main" id="{8C357700-E1A3-4E87-A7A8-E1CFFFC5E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8" name="Oval 50">
            <a:extLst>
              <a:ext uri="{FF2B5EF4-FFF2-40B4-BE49-F238E27FC236}">
                <a16:creationId xmlns:a16="http://schemas.microsoft.com/office/drawing/2014/main" id="{088455C5-2761-44BB-ACAF-A75B0ACA7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899" name="Oval 51">
            <a:extLst>
              <a:ext uri="{FF2B5EF4-FFF2-40B4-BE49-F238E27FC236}">
                <a16:creationId xmlns:a16="http://schemas.microsoft.com/office/drawing/2014/main" id="{731CF85F-946F-44B5-8DA7-2FE46A348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8900" name="Line 52">
            <a:extLst>
              <a:ext uri="{FF2B5EF4-FFF2-40B4-BE49-F238E27FC236}">
                <a16:creationId xmlns:a16="http://schemas.microsoft.com/office/drawing/2014/main" id="{EED9DD4D-B6F5-4995-AB28-A235A094FA0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8901" name="Text Box 53">
            <a:extLst>
              <a:ext uri="{FF2B5EF4-FFF2-40B4-BE49-F238E27FC236}">
                <a16:creationId xmlns:a16="http://schemas.microsoft.com/office/drawing/2014/main" id="{EB852BFA-CD92-4639-A178-D08C083B3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de 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78902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3FD9CB4-B254-41A9-B0EC-FFB9BAC9D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8903" name="Line 55">
            <a:extLst>
              <a:ext uri="{FF2B5EF4-FFF2-40B4-BE49-F238E27FC236}">
                <a16:creationId xmlns:a16="http://schemas.microsoft.com/office/drawing/2014/main" id="{CC8E6BFF-0FF8-4A45-B977-E39EF2843D3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9992" name="AutoShape 5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1FB78E5-0DEF-4444-B87F-8532AC1BB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39993" name="AutoShape 5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A44DBC3E-0162-45CA-B8A9-DE4467073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788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788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788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8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8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8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8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8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88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88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88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2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88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3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88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4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788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5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88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88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7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88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8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8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8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88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69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88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70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88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8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8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71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788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78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78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78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78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78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78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8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8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78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78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78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8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8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8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78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78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8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8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78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78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788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78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78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788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8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8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78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78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78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78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78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78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78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789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78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78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76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788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89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88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0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88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1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788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2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788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3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788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4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788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5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788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6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788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7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788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8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788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99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788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877"/>
                  </p:tgtEl>
                </p:cond>
              </p:nextCondLst>
            </p:seq>
          </p:childTnLst>
        </p:cTn>
      </p:par>
    </p:tnLst>
    <p:bldLst>
      <p:bldP spid="78850" grpId="0" animBg="1"/>
      <p:bldP spid="78850" grpId="1" animBg="1"/>
      <p:bldP spid="78850" grpId="2" animBg="1"/>
      <p:bldP spid="78851" grpId="0" animBg="1"/>
      <p:bldP spid="78851" grpId="1" animBg="1"/>
      <p:bldP spid="78851" grpId="2" animBg="1"/>
      <p:bldP spid="78852" grpId="0" animBg="1"/>
      <p:bldP spid="78852" grpId="1" animBg="1"/>
      <p:bldP spid="78852" grpId="2" animBg="1"/>
      <p:bldP spid="78853" grpId="0" animBg="1"/>
      <p:bldP spid="78853" grpId="1" animBg="1"/>
      <p:bldP spid="78853" grpId="2" animBg="1"/>
      <p:bldP spid="78854" grpId="0" animBg="1"/>
      <p:bldP spid="78854" grpId="1" animBg="1"/>
      <p:bldP spid="78854" grpId="2" animBg="1"/>
      <p:bldP spid="78855" grpId="0" animBg="1"/>
      <p:bldP spid="78855" grpId="1" animBg="1"/>
      <p:bldP spid="78855" grpId="2" animBg="1"/>
      <p:bldP spid="78856" grpId="0" animBg="1"/>
      <p:bldP spid="78856" grpId="1" animBg="1"/>
      <p:bldP spid="78856" grpId="2" animBg="1"/>
      <p:bldP spid="78857" grpId="0" animBg="1"/>
      <p:bldP spid="78857" grpId="1" animBg="1"/>
      <p:bldP spid="78857" grpId="2" animBg="1"/>
      <p:bldP spid="78858" grpId="0" animBg="1"/>
      <p:bldP spid="78858" grpId="1" animBg="1"/>
      <p:bldP spid="78858" grpId="2" animBg="1"/>
      <p:bldP spid="78859" grpId="0" animBg="1"/>
      <p:bldP spid="78859" grpId="1" animBg="1"/>
      <p:bldP spid="78859" grpId="2" animBg="1"/>
      <p:bldP spid="78860" grpId="0" animBg="1"/>
      <p:bldP spid="78860" grpId="1" animBg="1"/>
      <p:bldP spid="78860" grpId="2" animBg="1"/>
      <p:bldP spid="78872" grpId="0" animBg="1"/>
      <p:bldP spid="78873" grpId="0" animBg="1"/>
      <p:bldP spid="78873" grpId="1" animBg="1"/>
      <p:bldP spid="78874" grpId="0" animBg="1"/>
      <p:bldP spid="78874" grpId="1" animBg="1"/>
      <p:bldP spid="78875" grpId="0" animBg="1"/>
      <p:bldP spid="78875" grpId="1" animBg="1"/>
      <p:bldP spid="78876" grpId="0" animBg="1"/>
      <p:bldP spid="78876" grpId="1" animBg="1"/>
      <p:bldP spid="78901" grpId="0" animBg="1"/>
      <p:bldP spid="78901" grpId="1" animBg="1"/>
      <p:bldP spid="78902" grpId="0" animBg="1"/>
      <p:bldP spid="78902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20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30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40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50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60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70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80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90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4" y="6237288"/>
            <a:ext cx="791815" cy="46166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10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10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10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10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10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10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10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10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10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10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10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836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2">
            <a:extLst>
              <a:ext uri="{FF2B5EF4-FFF2-40B4-BE49-F238E27FC236}">
                <a16:creationId xmlns:a16="http://schemas.microsoft.com/office/drawing/2014/main" id="{0BCAD315-0607-4326-9F9F-5C95ACC5F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80899" name="Text Box 3">
            <a:extLst>
              <a:ext uri="{FF2B5EF4-FFF2-40B4-BE49-F238E27FC236}">
                <a16:creationId xmlns:a16="http://schemas.microsoft.com/office/drawing/2014/main" id="{C922C44C-1012-4806-801A-256C7D7B3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11</a:t>
            </a:r>
          </a:p>
        </p:txBody>
      </p:sp>
      <p:sp>
        <p:nvSpPr>
          <p:cNvPr id="80900" name="Text Box 4">
            <a:extLst>
              <a:ext uri="{FF2B5EF4-FFF2-40B4-BE49-F238E27FC236}">
                <a16:creationId xmlns:a16="http://schemas.microsoft.com/office/drawing/2014/main" id="{5AE0D8CC-6FC5-47D2-B6B6-E3E1A54DC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22</a:t>
            </a:r>
          </a:p>
        </p:txBody>
      </p:sp>
      <p:sp>
        <p:nvSpPr>
          <p:cNvPr id="80901" name="Text Box 5">
            <a:extLst>
              <a:ext uri="{FF2B5EF4-FFF2-40B4-BE49-F238E27FC236}">
                <a16:creationId xmlns:a16="http://schemas.microsoft.com/office/drawing/2014/main" id="{D54A43D0-0726-4516-B872-4974A9AEE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33</a:t>
            </a:r>
          </a:p>
        </p:txBody>
      </p:sp>
      <p:sp>
        <p:nvSpPr>
          <p:cNvPr id="80902" name="Text Box 6">
            <a:extLst>
              <a:ext uri="{FF2B5EF4-FFF2-40B4-BE49-F238E27FC236}">
                <a16:creationId xmlns:a16="http://schemas.microsoft.com/office/drawing/2014/main" id="{7D844E12-309E-4999-8B91-C88AE5022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44</a:t>
            </a:r>
          </a:p>
        </p:txBody>
      </p:sp>
      <p:sp>
        <p:nvSpPr>
          <p:cNvPr id="80903" name="Text Box 7">
            <a:extLst>
              <a:ext uri="{FF2B5EF4-FFF2-40B4-BE49-F238E27FC236}">
                <a16:creationId xmlns:a16="http://schemas.microsoft.com/office/drawing/2014/main" id="{D140D7B6-4B09-46AE-B327-5410957C6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55</a:t>
            </a:r>
          </a:p>
        </p:txBody>
      </p:sp>
      <p:sp>
        <p:nvSpPr>
          <p:cNvPr id="80904" name="Text Box 8">
            <a:extLst>
              <a:ext uri="{FF2B5EF4-FFF2-40B4-BE49-F238E27FC236}">
                <a16:creationId xmlns:a16="http://schemas.microsoft.com/office/drawing/2014/main" id="{3A7D63F5-F067-4533-BF03-156BE7FA0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66</a:t>
            </a:r>
          </a:p>
        </p:txBody>
      </p:sp>
      <p:sp>
        <p:nvSpPr>
          <p:cNvPr id="80905" name="Text Box 9">
            <a:extLst>
              <a:ext uri="{FF2B5EF4-FFF2-40B4-BE49-F238E27FC236}">
                <a16:creationId xmlns:a16="http://schemas.microsoft.com/office/drawing/2014/main" id="{65577AFD-0CE0-4C2C-8592-FB359474D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77</a:t>
            </a:r>
          </a:p>
        </p:txBody>
      </p:sp>
      <p:sp>
        <p:nvSpPr>
          <p:cNvPr id="80906" name="Text Box 10">
            <a:extLst>
              <a:ext uri="{FF2B5EF4-FFF2-40B4-BE49-F238E27FC236}">
                <a16:creationId xmlns:a16="http://schemas.microsoft.com/office/drawing/2014/main" id="{5E6063AD-CB61-44CB-B956-BF280FDD0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88</a:t>
            </a:r>
          </a:p>
        </p:txBody>
      </p:sp>
      <p:sp>
        <p:nvSpPr>
          <p:cNvPr id="80907" name="Text Box 11">
            <a:extLst>
              <a:ext uri="{FF2B5EF4-FFF2-40B4-BE49-F238E27FC236}">
                <a16:creationId xmlns:a16="http://schemas.microsoft.com/office/drawing/2014/main" id="{C92D1FF4-D72A-4BDE-B63B-7292ED7B5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99</a:t>
            </a:r>
          </a:p>
        </p:txBody>
      </p:sp>
      <p:sp>
        <p:nvSpPr>
          <p:cNvPr id="80908" name="Text Box 12">
            <a:extLst>
              <a:ext uri="{FF2B5EF4-FFF2-40B4-BE49-F238E27FC236}">
                <a16:creationId xmlns:a16="http://schemas.microsoft.com/office/drawing/2014/main" id="{B2271D6C-03D7-4574-BF8E-E4032FD33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76963"/>
            <a:ext cx="792163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110</a:t>
            </a:r>
          </a:p>
        </p:txBody>
      </p:sp>
      <p:sp>
        <p:nvSpPr>
          <p:cNvPr id="80909" name="Text Box 13">
            <a:extLst>
              <a:ext uri="{FF2B5EF4-FFF2-40B4-BE49-F238E27FC236}">
                <a16:creationId xmlns:a16="http://schemas.microsoft.com/office/drawing/2014/main" id="{DD6FFD3D-3624-4E94-A5EF-AC8D02A46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80910" name="Text Box 14">
            <a:extLst>
              <a:ext uri="{FF2B5EF4-FFF2-40B4-BE49-F238E27FC236}">
                <a16:creationId xmlns:a16="http://schemas.microsoft.com/office/drawing/2014/main" id="{19264502-9D98-4A39-A3FB-EB8A17EF0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80911" name="Text Box 15">
            <a:extLst>
              <a:ext uri="{FF2B5EF4-FFF2-40B4-BE49-F238E27FC236}">
                <a16:creationId xmlns:a16="http://schemas.microsoft.com/office/drawing/2014/main" id="{24C7BC2B-99D7-41C3-9080-4D3E046DE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80912" name="Text Box 16">
            <a:extLst>
              <a:ext uri="{FF2B5EF4-FFF2-40B4-BE49-F238E27FC236}">
                <a16:creationId xmlns:a16="http://schemas.microsoft.com/office/drawing/2014/main" id="{5E1DDC9E-321B-4ED7-B7D9-D6F7D1537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80913" name="Text Box 17">
            <a:extLst>
              <a:ext uri="{FF2B5EF4-FFF2-40B4-BE49-F238E27FC236}">
                <a16:creationId xmlns:a16="http://schemas.microsoft.com/office/drawing/2014/main" id="{CF291D88-1BDA-43EB-96FD-D95E59A59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80914" name="Text Box 18">
            <a:extLst>
              <a:ext uri="{FF2B5EF4-FFF2-40B4-BE49-F238E27FC236}">
                <a16:creationId xmlns:a16="http://schemas.microsoft.com/office/drawing/2014/main" id="{FD95C56A-88D7-481C-B568-9E521C44C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80915" name="Text Box 19">
            <a:extLst>
              <a:ext uri="{FF2B5EF4-FFF2-40B4-BE49-F238E27FC236}">
                <a16:creationId xmlns:a16="http://schemas.microsoft.com/office/drawing/2014/main" id="{C67A08EB-A8FC-432D-AADC-260336F3E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80916" name="Text Box 20">
            <a:extLst>
              <a:ext uri="{FF2B5EF4-FFF2-40B4-BE49-F238E27FC236}">
                <a16:creationId xmlns:a16="http://schemas.microsoft.com/office/drawing/2014/main" id="{EF9C604A-CB11-4642-85DE-2847B8BD6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80917" name="Text Box 21">
            <a:extLst>
              <a:ext uri="{FF2B5EF4-FFF2-40B4-BE49-F238E27FC236}">
                <a16:creationId xmlns:a16="http://schemas.microsoft.com/office/drawing/2014/main" id="{864F1A34-BB2C-4909-86BF-3A8CDDE77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80918" name="Text Box 22">
            <a:extLst>
              <a:ext uri="{FF2B5EF4-FFF2-40B4-BE49-F238E27FC236}">
                <a16:creationId xmlns:a16="http://schemas.microsoft.com/office/drawing/2014/main" id="{4551707E-CBD2-4C26-8C3E-ECC6CFC07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80919" name="Text Box 23">
            <a:extLst>
              <a:ext uri="{FF2B5EF4-FFF2-40B4-BE49-F238E27FC236}">
                <a16:creationId xmlns:a16="http://schemas.microsoft.com/office/drawing/2014/main" id="{BACB2240-1F79-431C-A831-1F031BE1C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80920" name="Text Box 24">
            <a:extLst>
              <a:ext uri="{FF2B5EF4-FFF2-40B4-BE49-F238E27FC236}">
                <a16:creationId xmlns:a16="http://schemas.microsoft.com/office/drawing/2014/main" id="{A76051D5-79BB-447E-BD1D-210014077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11</a:t>
            </a:r>
          </a:p>
        </p:txBody>
      </p:sp>
      <p:sp>
        <p:nvSpPr>
          <p:cNvPr id="80921" name="Text Box 25">
            <a:extLst>
              <a:ext uri="{FF2B5EF4-FFF2-40B4-BE49-F238E27FC236}">
                <a16:creationId xmlns:a16="http://schemas.microsoft.com/office/drawing/2014/main" id="{AEF9FEE0-27FF-4279-AAA2-5C4D750C4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80922" name="Text Box 26">
            <a:extLst>
              <a:ext uri="{FF2B5EF4-FFF2-40B4-BE49-F238E27FC236}">
                <a16:creationId xmlns:a16="http://schemas.microsoft.com/office/drawing/2014/main" id="{E92D0294-C8CB-4699-BD9F-2102DDBD6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80923" name="Text Box 27">
            <a:extLst>
              <a:ext uri="{FF2B5EF4-FFF2-40B4-BE49-F238E27FC236}">
                <a16:creationId xmlns:a16="http://schemas.microsoft.com/office/drawing/2014/main" id="{EB3D1AEC-6DE8-4464-B090-7CED8AA4D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11</a:t>
            </a:r>
          </a:p>
        </p:txBody>
      </p:sp>
      <p:sp>
        <p:nvSpPr>
          <p:cNvPr id="80924" name="Text Box 28">
            <a:extLst>
              <a:ext uri="{FF2B5EF4-FFF2-40B4-BE49-F238E27FC236}">
                <a16:creationId xmlns:a16="http://schemas.microsoft.com/office/drawing/2014/main" id="{4767E258-1386-4563-BC1F-9CCDB10F4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80925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FEB3EE4-018C-4583-AFC7-95C649BAF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80926" name="Text Box 30">
            <a:extLst>
              <a:ext uri="{FF2B5EF4-FFF2-40B4-BE49-F238E27FC236}">
                <a16:creationId xmlns:a16="http://schemas.microsoft.com/office/drawing/2014/main" id="{F1D7BF48-59DB-4CE8-95AF-7C9A4F800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27" name="Text Box 31">
            <a:extLst>
              <a:ext uri="{FF2B5EF4-FFF2-40B4-BE49-F238E27FC236}">
                <a16:creationId xmlns:a16="http://schemas.microsoft.com/office/drawing/2014/main" id="{977B9B38-C5A7-413D-AE82-D02DEC403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28" name="Text Box 32">
            <a:extLst>
              <a:ext uri="{FF2B5EF4-FFF2-40B4-BE49-F238E27FC236}">
                <a16:creationId xmlns:a16="http://schemas.microsoft.com/office/drawing/2014/main" id="{E3BDF9E1-F019-4EFD-ABBC-6DCBB7DF6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29" name="Text Box 33">
            <a:extLst>
              <a:ext uri="{FF2B5EF4-FFF2-40B4-BE49-F238E27FC236}">
                <a16:creationId xmlns:a16="http://schemas.microsoft.com/office/drawing/2014/main" id="{8AF1DFC9-754D-4DB0-A74E-26A9347E10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30" name="Text Box 34">
            <a:extLst>
              <a:ext uri="{FF2B5EF4-FFF2-40B4-BE49-F238E27FC236}">
                <a16:creationId xmlns:a16="http://schemas.microsoft.com/office/drawing/2014/main" id="{3F0F6784-D5BB-49FF-9556-8502B06CF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31" name="Text Box 35">
            <a:extLst>
              <a:ext uri="{FF2B5EF4-FFF2-40B4-BE49-F238E27FC236}">
                <a16:creationId xmlns:a16="http://schemas.microsoft.com/office/drawing/2014/main" id="{1F861434-9C6C-44FD-907D-AF1F2550D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32" name="Text Box 36">
            <a:extLst>
              <a:ext uri="{FF2B5EF4-FFF2-40B4-BE49-F238E27FC236}">
                <a16:creationId xmlns:a16="http://schemas.microsoft.com/office/drawing/2014/main" id="{DA06CE4B-2AE5-445F-A291-7F8B6A114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33" name="Text Box 37">
            <a:extLst>
              <a:ext uri="{FF2B5EF4-FFF2-40B4-BE49-F238E27FC236}">
                <a16:creationId xmlns:a16="http://schemas.microsoft.com/office/drawing/2014/main" id="{91ACEBD6-216C-4964-B3B9-715C036E2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34" name="Text Box 38">
            <a:extLst>
              <a:ext uri="{FF2B5EF4-FFF2-40B4-BE49-F238E27FC236}">
                <a16:creationId xmlns:a16="http://schemas.microsoft.com/office/drawing/2014/main" id="{8EC57B9B-33A3-4F33-A718-9CB92EF4E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35" name="Text Box 39">
            <a:extLst>
              <a:ext uri="{FF2B5EF4-FFF2-40B4-BE49-F238E27FC236}">
                <a16:creationId xmlns:a16="http://schemas.microsoft.com/office/drawing/2014/main" id="{7B35B362-137D-48D8-8521-5A23E19EC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36" name="Text Box 40">
            <a:extLst>
              <a:ext uri="{FF2B5EF4-FFF2-40B4-BE49-F238E27FC236}">
                <a16:creationId xmlns:a16="http://schemas.microsoft.com/office/drawing/2014/main" id="{5DCF32C5-3C81-4B07-B85D-70AA7C708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11 =</a:t>
            </a:r>
          </a:p>
        </p:txBody>
      </p:sp>
      <p:sp>
        <p:nvSpPr>
          <p:cNvPr id="80937" name="Oval 41">
            <a:extLst>
              <a:ext uri="{FF2B5EF4-FFF2-40B4-BE49-F238E27FC236}">
                <a16:creationId xmlns:a16="http://schemas.microsoft.com/office/drawing/2014/main" id="{3B58FD19-5E64-4C54-A4A1-81DA57FF1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38" name="Oval 42">
            <a:extLst>
              <a:ext uri="{FF2B5EF4-FFF2-40B4-BE49-F238E27FC236}">
                <a16:creationId xmlns:a16="http://schemas.microsoft.com/office/drawing/2014/main" id="{C5A751CD-10EE-4369-AF79-7EA4551C1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39" name="Oval 43">
            <a:extLst>
              <a:ext uri="{FF2B5EF4-FFF2-40B4-BE49-F238E27FC236}">
                <a16:creationId xmlns:a16="http://schemas.microsoft.com/office/drawing/2014/main" id="{C2D4A3BD-EACC-4B68-9A38-D221B3CFC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0" name="Oval 44">
            <a:extLst>
              <a:ext uri="{FF2B5EF4-FFF2-40B4-BE49-F238E27FC236}">
                <a16:creationId xmlns:a16="http://schemas.microsoft.com/office/drawing/2014/main" id="{709BD6B3-5560-4715-AFD6-1608C2A2B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1" name="Oval 45">
            <a:extLst>
              <a:ext uri="{FF2B5EF4-FFF2-40B4-BE49-F238E27FC236}">
                <a16:creationId xmlns:a16="http://schemas.microsoft.com/office/drawing/2014/main" id="{93B8AF3F-F972-40E0-8438-A2482C629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2" name="Oval 46">
            <a:extLst>
              <a:ext uri="{FF2B5EF4-FFF2-40B4-BE49-F238E27FC236}">
                <a16:creationId xmlns:a16="http://schemas.microsoft.com/office/drawing/2014/main" id="{7A83633F-EEFA-4C4E-9342-662609FFB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3" name="Oval 47">
            <a:extLst>
              <a:ext uri="{FF2B5EF4-FFF2-40B4-BE49-F238E27FC236}">
                <a16:creationId xmlns:a16="http://schemas.microsoft.com/office/drawing/2014/main" id="{49031CCD-B31D-4E05-9C9C-666AF32ED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4" name="Oval 48">
            <a:extLst>
              <a:ext uri="{FF2B5EF4-FFF2-40B4-BE49-F238E27FC236}">
                <a16:creationId xmlns:a16="http://schemas.microsoft.com/office/drawing/2014/main" id="{D12DEA68-B560-42A0-8B30-28B93F92C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5" name="Oval 49">
            <a:extLst>
              <a:ext uri="{FF2B5EF4-FFF2-40B4-BE49-F238E27FC236}">
                <a16:creationId xmlns:a16="http://schemas.microsoft.com/office/drawing/2014/main" id="{1EDA9B14-5DE3-406C-853F-4C93A5928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6" name="Oval 50">
            <a:extLst>
              <a:ext uri="{FF2B5EF4-FFF2-40B4-BE49-F238E27FC236}">
                <a16:creationId xmlns:a16="http://schemas.microsoft.com/office/drawing/2014/main" id="{1E412321-9378-4DE0-A805-F1A7BF8D2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7" name="Oval 51">
            <a:extLst>
              <a:ext uri="{FF2B5EF4-FFF2-40B4-BE49-F238E27FC236}">
                <a16:creationId xmlns:a16="http://schemas.microsoft.com/office/drawing/2014/main" id="{4565F7BB-7F32-4110-9F77-B560C588B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0948" name="Line 52">
            <a:extLst>
              <a:ext uri="{FF2B5EF4-FFF2-40B4-BE49-F238E27FC236}">
                <a16:creationId xmlns:a16="http://schemas.microsoft.com/office/drawing/2014/main" id="{6A981061-5516-48D6-BCA1-00EBF70C79B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80949" name="Text Box 53">
            <a:extLst>
              <a:ext uri="{FF2B5EF4-FFF2-40B4-BE49-F238E27FC236}">
                <a16:creationId xmlns:a16="http://schemas.microsoft.com/office/drawing/2014/main" id="{589BBD18-5681-43EE-BF8A-44081B4F9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de 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80950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62CF6DE1-67F6-4239-8953-D152B7730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80951" name="Line 55">
            <a:extLst>
              <a:ext uri="{FF2B5EF4-FFF2-40B4-BE49-F238E27FC236}">
                <a16:creationId xmlns:a16="http://schemas.microsoft.com/office/drawing/2014/main" id="{18F1B58F-8A60-44AC-9E31-67EFC8330DD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4088" name="AutoShape 5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6C1FBCB-C837-413D-A3C7-6FA75A114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4089" name="AutoShape 5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F74C07B9-F5BC-4092-BFEF-7F894C954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809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809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809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0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0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80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80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80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809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09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0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09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809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809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809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3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809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809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809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809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7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809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8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809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19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809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80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80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80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80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80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80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80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80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80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80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80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80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80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80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80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80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80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80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80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80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809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80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80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80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80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80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80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80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80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80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80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80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80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809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80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80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24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809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37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809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808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38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809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39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809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40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809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41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809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42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809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43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809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44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809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809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45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809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46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809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80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47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809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808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809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80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25"/>
                  </p:tgtEl>
                </p:cond>
              </p:nextCondLst>
            </p:seq>
          </p:childTnLst>
        </p:cTn>
      </p:par>
    </p:tnLst>
    <p:bldLst>
      <p:bldP spid="80898" grpId="0" animBg="1"/>
      <p:bldP spid="80898" grpId="1" animBg="1"/>
      <p:bldP spid="80898" grpId="2" animBg="1"/>
      <p:bldP spid="80899" grpId="0" animBg="1"/>
      <p:bldP spid="80899" grpId="1" animBg="1"/>
      <p:bldP spid="80899" grpId="2" animBg="1"/>
      <p:bldP spid="80900" grpId="0" animBg="1"/>
      <p:bldP spid="80900" grpId="1" animBg="1"/>
      <p:bldP spid="80900" grpId="2" animBg="1"/>
      <p:bldP spid="80901" grpId="0" animBg="1"/>
      <p:bldP spid="80901" grpId="1" animBg="1"/>
      <p:bldP spid="80901" grpId="2" animBg="1"/>
      <p:bldP spid="80902" grpId="0" animBg="1"/>
      <p:bldP spid="80902" grpId="1" animBg="1"/>
      <p:bldP spid="80902" grpId="2" animBg="1"/>
      <p:bldP spid="80903" grpId="0" animBg="1"/>
      <p:bldP spid="80903" grpId="1" animBg="1"/>
      <p:bldP spid="80903" grpId="2" animBg="1"/>
      <p:bldP spid="80904" grpId="0" animBg="1"/>
      <p:bldP spid="80904" grpId="1" animBg="1"/>
      <p:bldP spid="80904" grpId="2" animBg="1"/>
      <p:bldP spid="80905" grpId="0" animBg="1"/>
      <p:bldP spid="80905" grpId="1" animBg="1"/>
      <p:bldP spid="80905" grpId="2" animBg="1"/>
      <p:bldP spid="80906" grpId="0" animBg="1"/>
      <p:bldP spid="80906" grpId="1" animBg="1"/>
      <p:bldP spid="80906" grpId="2" animBg="1"/>
      <p:bldP spid="80907" grpId="0" animBg="1"/>
      <p:bldP spid="80907" grpId="1" animBg="1"/>
      <p:bldP spid="80907" grpId="2" animBg="1"/>
      <p:bldP spid="80908" grpId="0" animBg="1"/>
      <p:bldP spid="80908" grpId="1" animBg="1"/>
      <p:bldP spid="80908" grpId="2" animBg="1"/>
      <p:bldP spid="80920" grpId="0" animBg="1"/>
      <p:bldP spid="80921" grpId="0" animBg="1"/>
      <p:bldP spid="80921" grpId="1" animBg="1"/>
      <p:bldP spid="80922" grpId="0" animBg="1"/>
      <p:bldP spid="80922" grpId="1" animBg="1"/>
      <p:bldP spid="80923" grpId="0" animBg="1"/>
      <p:bldP spid="80923" grpId="1" animBg="1"/>
      <p:bldP spid="80924" grpId="0" animBg="1"/>
      <p:bldP spid="80924" grpId="1" animBg="1"/>
      <p:bldP spid="80949" grpId="0" animBg="1"/>
      <p:bldP spid="80949" grpId="1" animBg="1"/>
      <p:bldP spid="80950" grpId="0" animBg="1"/>
      <p:bldP spid="80950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11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22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33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44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55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66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77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88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99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42348"/>
            <a:ext cx="791815" cy="46166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110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11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11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11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11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11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11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11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11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11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11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11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884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2">
            <a:extLst>
              <a:ext uri="{FF2B5EF4-FFF2-40B4-BE49-F238E27FC236}">
                <a16:creationId xmlns:a16="http://schemas.microsoft.com/office/drawing/2014/main" id="{FCCC7424-2FE7-462B-ABB5-474BD5161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82947" name="Text Box 3">
            <a:extLst>
              <a:ext uri="{FF2B5EF4-FFF2-40B4-BE49-F238E27FC236}">
                <a16:creationId xmlns:a16="http://schemas.microsoft.com/office/drawing/2014/main" id="{BB235FDA-D710-494C-B4D4-B9E5A2835D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12</a:t>
            </a:r>
          </a:p>
        </p:txBody>
      </p:sp>
      <p:sp>
        <p:nvSpPr>
          <p:cNvPr id="82948" name="Text Box 4">
            <a:extLst>
              <a:ext uri="{FF2B5EF4-FFF2-40B4-BE49-F238E27FC236}">
                <a16:creationId xmlns:a16="http://schemas.microsoft.com/office/drawing/2014/main" id="{595FA721-ACCA-4854-A1C2-D500642DE6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24</a:t>
            </a:r>
          </a:p>
        </p:txBody>
      </p:sp>
      <p:sp>
        <p:nvSpPr>
          <p:cNvPr id="82949" name="Text Box 5">
            <a:extLst>
              <a:ext uri="{FF2B5EF4-FFF2-40B4-BE49-F238E27FC236}">
                <a16:creationId xmlns:a16="http://schemas.microsoft.com/office/drawing/2014/main" id="{67855140-ED71-4149-9BC9-D384F2C9A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36</a:t>
            </a:r>
          </a:p>
        </p:txBody>
      </p:sp>
      <p:sp>
        <p:nvSpPr>
          <p:cNvPr id="82950" name="Text Box 6">
            <a:extLst>
              <a:ext uri="{FF2B5EF4-FFF2-40B4-BE49-F238E27FC236}">
                <a16:creationId xmlns:a16="http://schemas.microsoft.com/office/drawing/2014/main" id="{A7B855B6-ED61-42AB-A7BA-F891BDDD1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48</a:t>
            </a:r>
          </a:p>
        </p:txBody>
      </p:sp>
      <p:sp>
        <p:nvSpPr>
          <p:cNvPr id="82951" name="Text Box 7">
            <a:extLst>
              <a:ext uri="{FF2B5EF4-FFF2-40B4-BE49-F238E27FC236}">
                <a16:creationId xmlns:a16="http://schemas.microsoft.com/office/drawing/2014/main" id="{4BB11C35-3DEE-4DDE-AF9D-CF71B3416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60</a:t>
            </a:r>
          </a:p>
        </p:txBody>
      </p:sp>
      <p:sp>
        <p:nvSpPr>
          <p:cNvPr id="82952" name="Text Box 8">
            <a:extLst>
              <a:ext uri="{FF2B5EF4-FFF2-40B4-BE49-F238E27FC236}">
                <a16:creationId xmlns:a16="http://schemas.microsoft.com/office/drawing/2014/main" id="{7A9A1D54-E97A-40FA-8DB3-6B701CE90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72</a:t>
            </a:r>
          </a:p>
        </p:txBody>
      </p:sp>
      <p:sp>
        <p:nvSpPr>
          <p:cNvPr id="82953" name="Text Box 9">
            <a:extLst>
              <a:ext uri="{FF2B5EF4-FFF2-40B4-BE49-F238E27FC236}">
                <a16:creationId xmlns:a16="http://schemas.microsoft.com/office/drawing/2014/main" id="{22FB5A9B-998C-4B9F-987F-B3A78BAC7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84</a:t>
            </a:r>
          </a:p>
        </p:txBody>
      </p:sp>
      <p:sp>
        <p:nvSpPr>
          <p:cNvPr id="82954" name="Text Box 10">
            <a:extLst>
              <a:ext uri="{FF2B5EF4-FFF2-40B4-BE49-F238E27FC236}">
                <a16:creationId xmlns:a16="http://schemas.microsoft.com/office/drawing/2014/main" id="{E18246D4-125B-4110-B2A8-D8094AC98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96</a:t>
            </a:r>
          </a:p>
        </p:txBody>
      </p:sp>
      <p:sp>
        <p:nvSpPr>
          <p:cNvPr id="82955" name="Text Box 11">
            <a:extLst>
              <a:ext uri="{FF2B5EF4-FFF2-40B4-BE49-F238E27FC236}">
                <a16:creationId xmlns:a16="http://schemas.microsoft.com/office/drawing/2014/main" id="{1EDD5C15-48E7-475B-BE1A-54610BFDC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792163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108</a:t>
            </a:r>
          </a:p>
        </p:txBody>
      </p:sp>
      <p:sp>
        <p:nvSpPr>
          <p:cNvPr id="82956" name="Text Box 12">
            <a:extLst>
              <a:ext uri="{FF2B5EF4-FFF2-40B4-BE49-F238E27FC236}">
                <a16:creationId xmlns:a16="http://schemas.microsoft.com/office/drawing/2014/main" id="{0218C60D-FC4B-45F8-B507-C9BCC1AEE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76963"/>
            <a:ext cx="792163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120</a:t>
            </a:r>
          </a:p>
        </p:txBody>
      </p:sp>
      <p:sp>
        <p:nvSpPr>
          <p:cNvPr id="82957" name="Text Box 13">
            <a:extLst>
              <a:ext uri="{FF2B5EF4-FFF2-40B4-BE49-F238E27FC236}">
                <a16:creationId xmlns:a16="http://schemas.microsoft.com/office/drawing/2014/main" id="{3CC8E672-C827-4A18-B107-B0F64D322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82958" name="Text Box 14">
            <a:extLst>
              <a:ext uri="{FF2B5EF4-FFF2-40B4-BE49-F238E27FC236}">
                <a16:creationId xmlns:a16="http://schemas.microsoft.com/office/drawing/2014/main" id="{9FB83194-9482-4DC5-AF94-AD85D26F7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82959" name="Text Box 15">
            <a:extLst>
              <a:ext uri="{FF2B5EF4-FFF2-40B4-BE49-F238E27FC236}">
                <a16:creationId xmlns:a16="http://schemas.microsoft.com/office/drawing/2014/main" id="{121924F1-11AC-474C-88E6-4B3AB3D20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82960" name="Text Box 16">
            <a:extLst>
              <a:ext uri="{FF2B5EF4-FFF2-40B4-BE49-F238E27FC236}">
                <a16:creationId xmlns:a16="http://schemas.microsoft.com/office/drawing/2014/main" id="{A1DCCCA9-A5EB-4760-A924-6D880D776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82961" name="Text Box 17">
            <a:extLst>
              <a:ext uri="{FF2B5EF4-FFF2-40B4-BE49-F238E27FC236}">
                <a16:creationId xmlns:a16="http://schemas.microsoft.com/office/drawing/2014/main" id="{3A8B4AFC-B912-4787-B4CC-5FF0D8E04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82962" name="Text Box 18">
            <a:extLst>
              <a:ext uri="{FF2B5EF4-FFF2-40B4-BE49-F238E27FC236}">
                <a16:creationId xmlns:a16="http://schemas.microsoft.com/office/drawing/2014/main" id="{49BA79BC-C872-4097-BD05-68EEB8B15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82963" name="Text Box 19">
            <a:extLst>
              <a:ext uri="{FF2B5EF4-FFF2-40B4-BE49-F238E27FC236}">
                <a16:creationId xmlns:a16="http://schemas.microsoft.com/office/drawing/2014/main" id="{94176B96-C722-4BB9-A967-A4F0DFCD6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82964" name="Text Box 20">
            <a:extLst>
              <a:ext uri="{FF2B5EF4-FFF2-40B4-BE49-F238E27FC236}">
                <a16:creationId xmlns:a16="http://schemas.microsoft.com/office/drawing/2014/main" id="{EC4277C7-B093-402B-A532-39D5F7F0A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82965" name="Text Box 21">
            <a:extLst>
              <a:ext uri="{FF2B5EF4-FFF2-40B4-BE49-F238E27FC236}">
                <a16:creationId xmlns:a16="http://schemas.microsoft.com/office/drawing/2014/main" id="{57A3A3D1-0350-4560-AD80-3501C566C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82966" name="Text Box 22">
            <a:extLst>
              <a:ext uri="{FF2B5EF4-FFF2-40B4-BE49-F238E27FC236}">
                <a16:creationId xmlns:a16="http://schemas.microsoft.com/office/drawing/2014/main" id="{97F4CF80-CDE2-4F32-A2EA-9CBC1B7E71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82967" name="Text Box 23">
            <a:extLst>
              <a:ext uri="{FF2B5EF4-FFF2-40B4-BE49-F238E27FC236}">
                <a16:creationId xmlns:a16="http://schemas.microsoft.com/office/drawing/2014/main" id="{8A0D4D48-A816-4D98-8A97-6E9A64054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82968" name="Text Box 24">
            <a:extLst>
              <a:ext uri="{FF2B5EF4-FFF2-40B4-BE49-F238E27FC236}">
                <a16:creationId xmlns:a16="http://schemas.microsoft.com/office/drawing/2014/main" id="{0B681540-AED9-4B42-97D1-73F98D621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12</a:t>
            </a:r>
          </a:p>
        </p:txBody>
      </p:sp>
      <p:sp>
        <p:nvSpPr>
          <p:cNvPr id="82969" name="Text Box 25">
            <a:extLst>
              <a:ext uri="{FF2B5EF4-FFF2-40B4-BE49-F238E27FC236}">
                <a16:creationId xmlns:a16="http://schemas.microsoft.com/office/drawing/2014/main" id="{56011DBD-BBEC-4FB2-8CAE-F706685C1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82970" name="Text Box 26">
            <a:extLst>
              <a:ext uri="{FF2B5EF4-FFF2-40B4-BE49-F238E27FC236}">
                <a16:creationId xmlns:a16="http://schemas.microsoft.com/office/drawing/2014/main" id="{A26725A3-6D8F-4226-AB5A-A539397A4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82971" name="Text Box 27">
            <a:extLst>
              <a:ext uri="{FF2B5EF4-FFF2-40B4-BE49-F238E27FC236}">
                <a16:creationId xmlns:a16="http://schemas.microsoft.com/office/drawing/2014/main" id="{EB23EFBB-C881-4D19-88D9-0A8917B2B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12</a:t>
            </a:r>
          </a:p>
        </p:txBody>
      </p:sp>
      <p:sp>
        <p:nvSpPr>
          <p:cNvPr id="82972" name="Text Box 28">
            <a:extLst>
              <a:ext uri="{FF2B5EF4-FFF2-40B4-BE49-F238E27FC236}">
                <a16:creationId xmlns:a16="http://schemas.microsoft.com/office/drawing/2014/main" id="{2013C33B-C1D3-4B7A-B74C-14A64CB33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82973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C235E22-8A0B-49DA-9C0C-60BBD8A95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82974" name="Text Box 30">
            <a:extLst>
              <a:ext uri="{FF2B5EF4-FFF2-40B4-BE49-F238E27FC236}">
                <a16:creationId xmlns:a16="http://schemas.microsoft.com/office/drawing/2014/main" id="{032FFD8A-63EE-42DC-BD49-327C05977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75" name="Text Box 31">
            <a:extLst>
              <a:ext uri="{FF2B5EF4-FFF2-40B4-BE49-F238E27FC236}">
                <a16:creationId xmlns:a16="http://schemas.microsoft.com/office/drawing/2014/main" id="{79431AF3-1F45-4765-85E4-C6C10A02D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76" name="Text Box 32">
            <a:extLst>
              <a:ext uri="{FF2B5EF4-FFF2-40B4-BE49-F238E27FC236}">
                <a16:creationId xmlns:a16="http://schemas.microsoft.com/office/drawing/2014/main" id="{6809C933-2CAD-47A9-B14F-F7DED532A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77" name="Text Box 33">
            <a:extLst>
              <a:ext uri="{FF2B5EF4-FFF2-40B4-BE49-F238E27FC236}">
                <a16:creationId xmlns:a16="http://schemas.microsoft.com/office/drawing/2014/main" id="{7D3FDC75-C415-41C5-A41C-B65CB112B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78" name="Text Box 34">
            <a:extLst>
              <a:ext uri="{FF2B5EF4-FFF2-40B4-BE49-F238E27FC236}">
                <a16:creationId xmlns:a16="http://schemas.microsoft.com/office/drawing/2014/main" id="{BD6F08C8-B746-4949-8BD6-D16F4BE22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79" name="Text Box 35">
            <a:extLst>
              <a:ext uri="{FF2B5EF4-FFF2-40B4-BE49-F238E27FC236}">
                <a16:creationId xmlns:a16="http://schemas.microsoft.com/office/drawing/2014/main" id="{10EB75BF-B46B-42B7-8E3A-EB3F110BE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80" name="Text Box 36">
            <a:extLst>
              <a:ext uri="{FF2B5EF4-FFF2-40B4-BE49-F238E27FC236}">
                <a16:creationId xmlns:a16="http://schemas.microsoft.com/office/drawing/2014/main" id="{3FD497C1-FC08-4D24-8946-93B9582DC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81" name="Text Box 37">
            <a:extLst>
              <a:ext uri="{FF2B5EF4-FFF2-40B4-BE49-F238E27FC236}">
                <a16:creationId xmlns:a16="http://schemas.microsoft.com/office/drawing/2014/main" id="{3A2ACA85-440B-4C77-9F1C-2171F2161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82" name="Text Box 38">
            <a:extLst>
              <a:ext uri="{FF2B5EF4-FFF2-40B4-BE49-F238E27FC236}">
                <a16:creationId xmlns:a16="http://schemas.microsoft.com/office/drawing/2014/main" id="{A5FD685D-F01B-46AA-A270-0DDA10945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83" name="Text Box 39">
            <a:extLst>
              <a:ext uri="{FF2B5EF4-FFF2-40B4-BE49-F238E27FC236}">
                <a16:creationId xmlns:a16="http://schemas.microsoft.com/office/drawing/2014/main" id="{D37ED6D0-0D20-441F-951E-42A9ECF26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84" name="Text Box 40">
            <a:extLst>
              <a:ext uri="{FF2B5EF4-FFF2-40B4-BE49-F238E27FC236}">
                <a16:creationId xmlns:a16="http://schemas.microsoft.com/office/drawing/2014/main" id="{BF202824-C0A6-45B6-9BFB-53BC3E3E5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12 =</a:t>
            </a:r>
          </a:p>
        </p:txBody>
      </p:sp>
      <p:sp>
        <p:nvSpPr>
          <p:cNvPr id="82985" name="Oval 41">
            <a:extLst>
              <a:ext uri="{FF2B5EF4-FFF2-40B4-BE49-F238E27FC236}">
                <a16:creationId xmlns:a16="http://schemas.microsoft.com/office/drawing/2014/main" id="{5B637A91-AA08-49A4-B64D-EF1B829BD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86" name="Oval 42">
            <a:extLst>
              <a:ext uri="{FF2B5EF4-FFF2-40B4-BE49-F238E27FC236}">
                <a16:creationId xmlns:a16="http://schemas.microsoft.com/office/drawing/2014/main" id="{4E07323F-65DA-44C6-9879-4BC132410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87" name="Oval 43">
            <a:extLst>
              <a:ext uri="{FF2B5EF4-FFF2-40B4-BE49-F238E27FC236}">
                <a16:creationId xmlns:a16="http://schemas.microsoft.com/office/drawing/2014/main" id="{06EC42D7-931E-4277-9014-DFB764C23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88" name="Oval 44">
            <a:extLst>
              <a:ext uri="{FF2B5EF4-FFF2-40B4-BE49-F238E27FC236}">
                <a16:creationId xmlns:a16="http://schemas.microsoft.com/office/drawing/2014/main" id="{1BE93E7C-3CF5-43A3-A049-1F2C8FAD5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89" name="Oval 45">
            <a:extLst>
              <a:ext uri="{FF2B5EF4-FFF2-40B4-BE49-F238E27FC236}">
                <a16:creationId xmlns:a16="http://schemas.microsoft.com/office/drawing/2014/main" id="{743A0BCC-F69D-48CB-97CB-BF4AA0A6D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90" name="Oval 46">
            <a:extLst>
              <a:ext uri="{FF2B5EF4-FFF2-40B4-BE49-F238E27FC236}">
                <a16:creationId xmlns:a16="http://schemas.microsoft.com/office/drawing/2014/main" id="{697C7903-B8FC-4D43-81E0-711AFC68A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91" name="Oval 47">
            <a:extLst>
              <a:ext uri="{FF2B5EF4-FFF2-40B4-BE49-F238E27FC236}">
                <a16:creationId xmlns:a16="http://schemas.microsoft.com/office/drawing/2014/main" id="{390B1ED7-9FF7-4EDD-A858-57C4858D8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92" name="Oval 48">
            <a:extLst>
              <a:ext uri="{FF2B5EF4-FFF2-40B4-BE49-F238E27FC236}">
                <a16:creationId xmlns:a16="http://schemas.microsoft.com/office/drawing/2014/main" id="{28DEDE43-9F49-4DCA-B19B-6B46E79D4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93" name="Oval 49">
            <a:extLst>
              <a:ext uri="{FF2B5EF4-FFF2-40B4-BE49-F238E27FC236}">
                <a16:creationId xmlns:a16="http://schemas.microsoft.com/office/drawing/2014/main" id="{00DC50C9-78C7-4ADE-8079-B63178E7C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94" name="Oval 50">
            <a:extLst>
              <a:ext uri="{FF2B5EF4-FFF2-40B4-BE49-F238E27FC236}">
                <a16:creationId xmlns:a16="http://schemas.microsoft.com/office/drawing/2014/main" id="{6F2A90A1-6BC1-4BBF-9D95-7351A390C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95" name="Oval 51">
            <a:extLst>
              <a:ext uri="{FF2B5EF4-FFF2-40B4-BE49-F238E27FC236}">
                <a16:creationId xmlns:a16="http://schemas.microsoft.com/office/drawing/2014/main" id="{FCEB5594-37B8-437D-A25C-B3081F303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82996" name="Line 52">
            <a:extLst>
              <a:ext uri="{FF2B5EF4-FFF2-40B4-BE49-F238E27FC236}">
                <a16:creationId xmlns:a16="http://schemas.microsoft.com/office/drawing/2014/main" id="{01DF13B8-BEE6-43B1-AF76-6FE5B88E1AD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82997" name="Text Box 53">
            <a:extLst>
              <a:ext uri="{FF2B5EF4-FFF2-40B4-BE49-F238E27FC236}">
                <a16:creationId xmlns:a16="http://schemas.microsoft.com/office/drawing/2014/main" id="{A756036A-81AA-435B-916F-7A0B21937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de 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82998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21A3BE1E-043B-418D-B947-946EF6325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82999" name="Line 55">
            <a:extLst>
              <a:ext uri="{FF2B5EF4-FFF2-40B4-BE49-F238E27FC236}">
                <a16:creationId xmlns:a16="http://schemas.microsoft.com/office/drawing/2014/main" id="{2FA35D7B-1751-4CE5-99FC-AAE23736F32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8184" name="AutoShape 5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58106ED-8563-4B78-A89B-55FB99125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8185" name="AutoShape 5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698529C6-10D4-47E0-AA6B-28DC46196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829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829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829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2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2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82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82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82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829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29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5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29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5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829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5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829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829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1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829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829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3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829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829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5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829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829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2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82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829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82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82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82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82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82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82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82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82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82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82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82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82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82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82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82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82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82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82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82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82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829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82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82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82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82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82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82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82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829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82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82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82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82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82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82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82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72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829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85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829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86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829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87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829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88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829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89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829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90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829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91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829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92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829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93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829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94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829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95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829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73"/>
                  </p:tgtEl>
                </p:cond>
              </p:nextCondLst>
            </p:seq>
          </p:childTnLst>
        </p:cTn>
      </p:par>
    </p:tnLst>
    <p:bldLst>
      <p:bldP spid="82946" grpId="0" animBg="1"/>
      <p:bldP spid="82946" grpId="1" animBg="1"/>
      <p:bldP spid="82946" grpId="2" animBg="1"/>
      <p:bldP spid="82947" grpId="0" animBg="1"/>
      <p:bldP spid="82947" grpId="1" animBg="1"/>
      <p:bldP spid="82947" grpId="2" animBg="1"/>
      <p:bldP spid="82948" grpId="0" animBg="1"/>
      <p:bldP spid="82948" grpId="1" animBg="1"/>
      <p:bldP spid="82948" grpId="2" animBg="1"/>
      <p:bldP spid="82949" grpId="0" animBg="1"/>
      <p:bldP spid="82949" grpId="1" animBg="1"/>
      <p:bldP spid="82949" grpId="2" animBg="1"/>
      <p:bldP spid="82950" grpId="0" animBg="1"/>
      <p:bldP spid="82950" grpId="1" animBg="1"/>
      <p:bldP spid="82950" grpId="2" animBg="1"/>
      <p:bldP spid="82951" grpId="0" animBg="1"/>
      <p:bldP spid="82951" grpId="1" animBg="1"/>
      <p:bldP spid="82951" grpId="2" animBg="1"/>
      <p:bldP spid="82952" grpId="0" animBg="1"/>
      <p:bldP spid="82952" grpId="1" animBg="1"/>
      <p:bldP spid="82952" grpId="2" animBg="1"/>
      <p:bldP spid="82953" grpId="0" animBg="1"/>
      <p:bldP spid="82953" grpId="1" animBg="1"/>
      <p:bldP spid="82953" grpId="2" animBg="1"/>
      <p:bldP spid="82954" grpId="0" animBg="1"/>
      <p:bldP spid="82954" grpId="1" animBg="1"/>
      <p:bldP spid="82954" grpId="2" animBg="1"/>
      <p:bldP spid="82955" grpId="0" animBg="1"/>
      <p:bldP spid="82955" grpId="1" animBg="1"/>
      <p:bldP spid="82955" grpId="2" animBg="1"/>
      <p:bldP spid="82956" grpId="0" animBg="1"/>
      <p:bldP spid="82956" grpId="1" animBg="1"/>
      <p:bldP spid="82956" grpId="2" animBg="1"/>
      <p:bldP spid="82968" grpId="0" animBg="1"/>
      <p:bldP spid="82969" grpId="0" animBg="1"/>
      <p:bldP spid="82969" grpId="1" animBg="1"/>
      <p:bldP spid="82970" grpId="0" animBg="1"/>
      <p:bldP spid="82970" grpId="1" animBg="1"/>
      <p:bldP spid="82971" grpId="0" animBg="1"/>
      <p:bldP spid="82971" grpId="1" animBg="1"/>
      <p:bldP spid="82972" grpId="0" animBg="1"/>
      <p:bldP spid="82972" grpId="1" animBg="1"/>
      <p:bldP spid="82997" grpId="0" animBg="1"/>
      <p:bldP spid="82997" grpId="1" animBg="1"/>
      <p:bldP spid="82998" grpId="0" animBg="1"/>
      <p:bldP spid="82998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12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24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36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48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60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72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84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96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4" y="5711234"/>
            <a:ext cx="825501" cy="461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108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43046"/>
            <a:ext cx="825500" cy="46166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120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12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12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12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12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12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12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12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12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12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12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12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870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1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1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1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88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12</a:t>
            </a: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5940425" y="45815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14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16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18</a:t>
            </a: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5940425" y="61658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20</a:t>
            </a: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50195" name="Text Box 19"/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0196" name="Text Box 20"/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50199" name="Text Box 23"/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0200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2</a:t>
            </a:r>
          </a:p>
        </p:txBody>
      </p: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>
              <a:spcBef>
                <a:spcPct val="50000"/>
              </a:spcBef>
            </a:pPr>
            <a:endParaRPr lang="nl-NL" altLang="nl-NL"/>
          </a:p>
        </p:txBody>
      </p:sp>
      <p:sp>
        <p:nvSpPr>
          <p:cNvPr id="50204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2</a:t>
            </a:r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0206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0207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08" name="Text Box 32"/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0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1" name="Text Box 35"/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2" name="Text Box 36"/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3" name="Text Box 37"/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4" name="Text Box 38"/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5" name="Text Box 39"/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6" name="Text Box 40"/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7" name="Text Box 41"/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2 =</a:t>
            </a:r>
          </a:p>
        </p:txBody>
      </p:sp>
      <p:sp>
        <p:nvSpPr>
          <p:cNvPr id="50218" name="Oval 42"/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19" name="Oval 43"/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0" name="Oval 44"/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1" name="Oval 45"/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2" name="Oval 46"/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3" name="Oval 47"/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4" name="Oval 48"/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5" name="Oval 49"/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6" name="Oval 50"/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7" name="Oval 51"/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8" name="Oval 52"/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29" name="Line 53"/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0230" name="Text Box 54"/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dirty="0"/>
              <a:t>Klik op de knop opnieuw</a:t>
            </a:r>
            <a:endParaRPr lang="nl-NL" altLang="nl-NL" u="sng" dirty="0"/>
          </a:p>
          <a:p>
            <a:pPr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>
              <a:spcBef>
                <a:spcPct val="50000"/>
              </a:spcBef>
            </a:pPr>
            <a:endParaRPr lang="nl-NL" altLang="nl-NL" dirty="0"/>
          </a:p>
          <a:p>
            <a:pPr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50231" name="AutoShape 5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0232" name="Line 56"/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0233" name="AutoShape 5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0234" name="AutoShape 5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667625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0033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0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0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0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8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0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0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0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50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3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50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01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50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0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7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0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8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0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99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0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0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50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50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0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0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50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50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50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0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0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50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50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50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0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0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50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50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50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50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0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50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50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50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0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50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50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50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50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50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50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05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50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18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50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19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50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0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50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1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50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2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0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3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50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4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50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5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50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6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50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7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0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28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50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206"/>
                  </p:tgtEl>
                </p:cond>
              </p:nextCondLst>
            </p:seq>
          </p:childTnLst>
        </p:cTn>
      </p:par>
    </p:tnLst>
    <p:bldLst>
      <p:bldP spid="50178" grpId="0" animBg="1"/>
      <p:bldP spid="50178" grpId="1" animBg="1"/>
      <p:bldP spid="50178" grpId="2" animBg="1"/>
      <p:bldP spid="50179" grpId="0" animBg="1"/>
      <p:bldP spid="50179" grpId="1" animBg="1"/>
      <p:bldP spid="50179" grpId="2" animBg="1"/>
      <p:bldP spid="50180" grpId="0" animBg="1"/>
      <p:bldP spid="50180" grpId="1" animBg="1"/>
      <p:bldP spid="50180" grpId="2" animBg="1"/>
      <p:bldP spid="50181" grpId="0" animBg="1"/>
      <p:bldP spid="50181" grpId="1" animBg="1"/>
      <p:bldP spid="50181" grpId="2" animBg="1"/>
      <p:bldP spid="50182" grpId="0" animBg="1"/>
      <p:bldP spid="50182" grpId="1" animBg="1"/>
      <p:bldP spid="50182" grpId="2" animBg="1"/>
      <p:bldP spid="50183" grpId="0" animBg="1"/>
      <p:bldP spid="50183" grpId="1" animBg="1"/>
      <p:bldP spid="50183" grpId="2" animBg="1"/>
      <p:bldP spid="50184" grpId="0" animBg="1"/>
      <p:bldP spid="50184" grpId="1" animBg="1"/>
      <p:bldP spid="50184" grpId="2" animBg="1"/>
      <p:bldP spid="50185" grpId="0" animBg="1"/>
      <p:bldP spid="50185" grpId="1" animBg="1"/>
      <p:bldP spid="50185" grpId="2" animBg="1"/>
      <p:bldP spid="50186" grpId="0" animBg="1"/>
      <p:bldP spid="50186" grpId="1" animBg="1"/>
      <p:bldP spid="50186" grpId="2" animBg="1"/>
      <p:bldP spid="50187" grpId="0" animBg="1"/>
      <p:bldP spid="50187" grpId="1" animBg="1"/>
      <p:bldP spid="50187" grpId="2" animBg="1"/>
      <p:bldP spid="50188" grpId="0" animBg="1"/>
      <p:bldP spid="50188" grpId="1" animBg="1"/>
      <p:bldP spid="50188" grpId="2" animBg="1"/>
      <p:bldP spid="50200" grpId="0" animBg="1"/>
      <p:bldP spid="50202" grpId="0" animBg="1"/>
      <p:bldP spid="50202" grpId="1" animBg="1"/>
      <p:bldP spid="50203" grpId="0" animBg="1"/>
      <p:bldP spid="50203" grpId="1" animBg="1"/>
      <p:bldP spid="50204" grpId="0" animBg="1"/>
      <p:bldP spid="50204" grpId="1" animBg="1"/>
      <p:bldP spid="50205" grpId="0" animBg="1"/>
      <p:bldP spid="50205" grpId="1" animBg="1"/>
      <p:bldP spid="50229" grpId="0" animBg="1"/>
      <p:bldP spid="50229" grpId="1" animBg="1"/>
      <p:bldP spid="50230" grpId="0" animBg="1"/>
      <p:bldP spid="50230" grpId="1" animBg="1"/>
      <p:bldP spid="50231" grpId="0" animBg="1"/>
      <p:bldP spid="50231" grpId="1" animBg="1"/>
      <p:bldP spid="50232" grpId="0" animBg="1"/>
      <p:bldP spid="5023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14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16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18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2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2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2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2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2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2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2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2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2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2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2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81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12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15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18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21</a:t>
            </a: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24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27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5940425" y="61658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30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52241" name="Text Box 17"/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52243" name="Text Box 19"/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2244" name="Text Box 20"/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52245" name="Text Box 21"/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2246" name="Text Box 22"/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3</a:t>
            </a:r>
          </a:p>
        </p:txBody>
      </p:sp>
      <p:sp>
        <p:nvSpPr>
          <p:cNvPr id="52249" name="Text Box 25"/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52250" name="Text Box 26"/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>
              <a:spcBef>
                <a:spcPct val="50000"/>
              </a:spcBef>
            </a:pPr>
            <a:endParaRPr lang="nl-NL" altLang="nl-NL"/>
          </a:p>
        </p:txBody>
      </p:sp>
      <p:sp>
        <p:nvSpPr>
          <p:cNvPr id="52251" name="Text Box 27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3</a:t>
            </a:r>
          </a:p>
        </p:txBody>
      </p:sp>
      <p:sp>
        <p:nvSpPr>
          <p:cNvPr id="52252" name="Text Box 28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2253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2254" name="Text Box 30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55" name="Text Box 31"/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56" name="Text Box 32"/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57" name="Text Box 33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58" name="Text Box 34"/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59" name="Text Box 35"/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0" name="Text Box 36"/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1" name="Text Box 37"/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2" name="Text Box 38"/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3" name="Text Box 39"/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4" name="Text Box 40"/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3 =</a:t>
            </a:r>
          </a:p>
        </p:txBody>
      </p:sp>
      <p:sp>
        <p:nvSpPr>
          <p:cNvPr id="52265" name="Oval 41"/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66" name="Oval 42"/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67" name="Oval 43"/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68" name="Oval 44"/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69" name="Oval 45"/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0" name="Oval 46"/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1" name="Oval 47"/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2" name="Oval 48"/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3" name="Oval 49"/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4" name="Oval 50"/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5" name="Oval 51"/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76" name="Line 52"/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2277" name="Text Box 53"/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dirty="0"/>
              <a:t>Klik op de knop opnieuw</a:t>
            </a:r>
            <a:endParaRPr lang="nl-NL" altLang="nl-NL" u="sng" dirty="0"/>
          </a:p>
          <a:p>
            <a:pPr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>
              <a:spcBef>
                <a:spcPct val="50000"/>
              </a:spcBef>
            </a:pPr>
            <a:endParaRPr lang="nl-NL" altLang="nl-NL" dirty="0"/>
          </a:p>
          <a:p>
            <a:pPr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52278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2279" name="Line 55"/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2280" name="AutoShape 5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2281" name="AutoShape 5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162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2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3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2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3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2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3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2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52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1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52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2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3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52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2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5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2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2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2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5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5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5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2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2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52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52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52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2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2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52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52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52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2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52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2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52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52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52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52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52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52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52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522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5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522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6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52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7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52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8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52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9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2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0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522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1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522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2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522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3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522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4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22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5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52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53"/>
                  </p:tgtEl>
                </p:cond>
              </p:nextCondLst>
            </p:seq>
          </p:childTnLst>
        </p:cTn>
      </p:par>
    </p:tnLst>
    <p:bldLst>
      <p:bldP spid="52226" grpId="0" animBg="1"/>
      <p:bldP spid="52226" grpId="1" animBg="1"/>
      <p:bldP spid="52226" grpId="2" animBg="1"/>
      <p:bldP spid="52227" grpId="0" animBg="1"/>
      <p:bldP spid="52227" grpId="1" animBg="1"/>
      <p:bldP spid="52227" grpId="2" animBg="1"/>
      <p:bldP spid="52228" grpId="0" animBg="1"/>
      <p:bldP spid="52228" grpId="1" animBg="1"/>
      <p:bldP spid="52228" grpId="2" animBg="1"/>
      <p:bldP spid="52229" grpId="0" animBg="1"/>
      <p:bldP spid="52229" grpId="1" animBg="1"/>
      <p:bldP spid="52229" grpId="2" animBg="1"/>
      <p:bldP spid="52230" grpId="0" animBg="1"/>
      <p:bldP spid="52230" grpId="1" animBg="1"/>
      <p:bldP spid="52230" grpId="2" animBg="1"/>
      <p:bldP spid="52231" grpId="0" animBg="1"/>
      <p:bldP spid="52231" grpId="1" animBg="1"/>
      <p:bldP spid="52231" grpId="2" animBg="1"/>
      <p:bldP spid="52232" grpId="0" animBg="1"/>
      <p:bldP spid="52232" grpId="1" animBg="1"/>
      <p:bldP spid="52232" grpId="2" animBg="1"/>
      <p:bldP spid="52233" grpId="0" animBg="1"/>
      <p:bldP spid="52233" grpId="1" animBg="1"/>
      <p:bldP spid="52233" grpId="2" animBg="1"/>
      <p:bldP spid="52234" grpId="0" animBg="1"/>
      <p:bldP spid="52234" grpId="1" animBg="1"/>
      <p:bldP spid="52234" grpId="2" animBg="1"/>
      <p:bldP spid="52235" grpId="0" animBg="1"/>
      <p:bldP spid="52235" grpId="1" animBg="1"/>
      <p:bldP spid="52235" grpId="2" animBg="1"/>
      <p:bldP spid="52236" grpId="0" animBg="1"/>
      <p:bldP spid="52236" grpId="1" animBg="1"/>
      <p:bldP spid="52236" grpId="2" animBg="1"/>
      <p:bldP spid="52248" grpId="0" animBg="1"/>
      <p:bldP spid="52249" grpId="0" animBg="1"/>
      <p:bldP spid="52249" grpId="1" animBg="1"/>
      <p:bldP spid="52250" grpId="0" animBg="1"/>
      <p:bldP spid="52250" grpId="1" animBg="1"/>
      <p:bldP spid="52251" grpId="0" animBg="1"/>
      <p:bldP spid="52251" grpId="1" animBg="1"/>
      <p:bldP spid="52252" grpId="0" animBg="1"/>
      <p:bldP spid="52252" grpId="1" animBg="1"/>
      <p:bldP spid="52276" grpId="0" animBg="1"/>
      <p:bldP spid="52276" grpId="1" animBg="1"/>
      <p:bldP spid="52277" grpId="0" animBg="1"/>
      <p:bldP spid="52277" grpId="1" animBg="1"/>
      <p:bldP spid="52278" grpId="0" animBg="1"/>
      <p:bldP spid="52278" grpId="1" animBg="1"/>
      <p:bldP spid="52279" grpId="0" animBg="1"/>
      <p:bldP spid="5227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3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6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12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15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21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24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27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30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3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3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3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3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3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3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3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3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3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3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3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442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12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16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20</a:t>
            </a: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24</a:t>
            </a:r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28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32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36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5940425" y="61658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40</a:t>
            </a: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54286" name="Text Box 14"/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54290" name="Text Box 18"/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54295" name="Text Box 23"/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4</a:t>
            </a: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>
              <a:spcBef>
                <a:spcPct val="50000"/>
              </a:spcBef>
            </a:pPr>
            <a:endParaRPr lang="nl-NL" altLang="nl-NL"/>
          </a:p>
        </p:txBody>
      </p:sp>
      <p:sp>
        <p:nvSpPr>
          <p:cNvPr id="54299" name="Text Box 27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4</a:t>
            </a:r>
          </a:p>
        </p:txBody>
      </p:sp>
      <p:sp>
        <p:nvSpPr>
          <p:cNvPr id="54300" name="Text Box 28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4301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4302" name="Text Box 30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3" name="Text Box 31"/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4" name="Text Box 32"/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5" name="Text Box 33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6" name="Text Box 34"/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7" name="Text Box 35"/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8" name="Text Box 36"/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09" name="Text Box 37"/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10" name="Text Box 38"/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11" name="Text Box 39"/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12" name="Text Box 40"/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4 =</a:t>
            </a:r>
          </a:p>
        </p:txBody>
      </p:sp>
      <p:sp>
        <p:nvSpPr>
          <p:cNvPr id="54313" name="Oval 41"/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4" name="Oval 42"/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5" name="Oval 43"/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6" name="Oval 44"/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7" name="Oval 45"/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8" name="Oval 46"/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19" name="Oval 47"/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0" name="Oval 48"/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1" name="Oval 49"/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2" name="Oval 50"/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3" name="Oval 51"/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4" name="Line 52"/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4325" name="Text Box 53"/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dirty="0"/>
              <a:t>Klik op de knop opnieuw</a:t>
            </a:r>
            <a:endParaRPr lang="nl-NL" altLang="nl-NL" u="sng" dirty="0"/>
          </a:p>
          <a:p>
            <a:pPr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>
              <a:spcBef>
                <a:spcPct val="50000"/>
              </a:spcBef>
            </a:pPr>
            <a:endParaRPr lang="nl-NL" altLang="nl-NL" dirty="0"/>
          </a:p>
          <a:p>
            <a:pPr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54326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54327" name="Line 55"/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4328" name="AutoShape 5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39113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329" name="AutoShape 5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696200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915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42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42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42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42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42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42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7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42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542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9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542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42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1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542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42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3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42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4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42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95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43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4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4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4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4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54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54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54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4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4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54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4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4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54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54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54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54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54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54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00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543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3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543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4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543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5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543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6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543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7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43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8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543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19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543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20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543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21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543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22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43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23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543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301"/>
                  </p:tgtEl>
                </p:cond>
              </p:nextCondLst>
            </p:seq>
          </p:childTnLst>
        </p:cTn>
      </p:par>
    </p:tnLst>
    <p:bldLst>
      <p:bldP spid="54274" grpId="0" animBg="1"/>
      <p:bldP spid="54274" grpId="1" animBg="1"/>
      <p:bldP spid="54274" grpId="2" animBg="1"/>
      <p:bldP spid="54275" grpId="0" animBg="1"/>
      <p:bldP spid="54275" grpId="1" animBg="1"/>
      <p:bldP spid="54275" grpId="2" animBg="1"/>
      <p:bldP spid="54276" grpId="0" animBg="1"/>
      <p:bldP spid="54276" grpId="1" animBg="1"/>
      <p:bldP spid="54276" grpId="2" animBg="1"/>
      <p:bldP spid="54277" grpId="0" animBg="1"/>
      <p:bldP spid="54277" grpId="1" animBg="1"/>
      <p:bldP spid="54277" grpId="2" animBg="1"/>
      <p:bldP spid="54278" grpId="0" animBg="1"/>
      <p:bldP spid="54278" grpId="1" animBg="1"/>
      <p:bldP spid="54278" grpId="2" animBg="1"/>
      <p:bldP spid="54279" grpId="0" animBg="1"/>
      <p:bldP spid="54279" grpId="1" animBg="1"/>
      <p:bldP spid="54279" grpId="2" animBg="1"/>
      <p:bldP spid="54280" grpId="0" animBg="1"/>
      <p:bldP spid="54280" grpId="1" animBg="1"/>
      <p:bldP spid="54280" grpId="2" animBg="1"/>
      <p:bldP spid="54281" grpId="0" animBg="1"/>
      <p:bldP spid="54281" grpId="1" animBg="1"/>
      <p:bldP spid="54281" grpId="2" animBg="1"/>
      <p:bldP spid="54282" grpId="0" animBg="1"/>
      <p:bldP spid="54282" grpId="1" animBg="1"/>
      <p:bldP spid="54282" grpId="2" animBg="1"/>
      <p:bldP spid="54283" grpId="0" animBg="1"/>
      <p:bldP spid="54283" grpId="1" animBg="1"/>
      <p:bldP spid="54283" grpId="2" animBg="1"/>
      <p:bldP spid="54284" grpId="0" animBg="1"/>
      <p:bldP spid="54284" grpId="1" animBg="1"/>
      <p:bldP spid="54284" grpId="2" animBg="1"/>
      <p:bldP spid="54296" grpId="0" animBg="1"/>
      <p:bldP spid="54297" grpId="0" animBg="1"/>
      <p:bldP spid="54297" grpId="1" animBg="1"/>
      <p:bldP spid="54298" grpId="0" animBg="1"/>
      <p:bldP spid="54298" grpId="1" animBg="1"/>
      <p:bldP spid="54299" grpId="0" animBg="1"/>
      <p:bldP spid="54299" grpId="1" animBg="1"/>
      <p:bldP spid="54300" grpId="0" animBg="1"/>
      <p:bldP spid="54300" grpId="1" animBg="1"/>
      <p:bldP spid="54324" grpId="0" animBg="1"/>
      <p:bldP spid="54324" grpId="1" animBg="1"/>
      <p:bldP spid="54325" grpId="0" animBg="1"/>
      <p:bldP spid="54325" grpId="1" animBg="1"/>
      <p:bldP spid="54326" grpId="0" animBg="1"/>
      <p:bldP spid="54326" grpId="1" animBg="1"/>
      <p:bldP spid="54327" grpId="0" animBg="1"/>
      <p:bldP spid="5432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16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20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28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32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36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4308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00FF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00FF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4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4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4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4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4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4</a:t>
            </a:r>
            <a:r>
              <a:rPr lang="nl-NL" altLang="nl-NL" sz="24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nl-NL" altLang="nl-NL" sz="240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4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4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4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4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4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09" name="AutoShape 2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5589588"/>
            <a:ext cx="431800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0" name="AutoShape 2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00963" y="5589588"/>
            <a:ext cx="431800" cy="431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START</a:t>
            </a:r>
          </a:p>
          <a:p>
            <a:pPr algn="ctr"/>
            <a:r>
              <a:rPr lang="nl-NL" altLang="nl-NL" sz="1200" b="1">
                <a:solidFill>
                  <a:schemeClr val="bg1"/>
                </a:solidFill>
              </a:rPr>
              <a:t>STOP</a:t>
            </a:r>
            <a:endParaRPr lang="nl-NL" alt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270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6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2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8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63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9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19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1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8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6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6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8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8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29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296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7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1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7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33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3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4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4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5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6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69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7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7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5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8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6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32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3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4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56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63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5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67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9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1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495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9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2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5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3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6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9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38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42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4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4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62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66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0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7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78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82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8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594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598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0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0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26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0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3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6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9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5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8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0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3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6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9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8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1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7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0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2990</Words>
  <Application>Microsoft Office PowerPoint</Application>
  <PresentationFormat>Diavoorstelling (4:3)</PresentationFormat>
  <Paragraphs>1219</Paragraphs>
  <Slides>25</Slides>
  <Notes>24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25</vt:i4>
      </vt:variant>
    </vt:vector>
  </HeadingPairs>
  <TitlesOfParts>
    <vt:vector size="27" baseType="lpstr">
      <vt:lpstr>Arial</vt:lpstr>
      <vt:lpstr>Standaardontwerp</vt:lpstr>
      <vt:lpstr>Tafels oefenen van 1 - 12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Thuis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School</dc:creator>
  <cp:lastModifiedBy>Harrie Meinen | De Kardoen</cp:lastModifiedBy>
  <cp:revision>54</cp:revision>
  <dcterms:created xsi:type="dcterms:W3CDTF">2008-08-13T19:56:57Z</dcterms:created>
  <dcterms:modified xsi:type="dcterms:W3CDTF">2022-07-24T13:03:08Z</dcterms:modified>
  <cp:contentStatus/>
</cp:coreProperties>
</file>