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21" r:id="rId2"/>
    <p:sldId id="314" r:id="rId3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66"/>
    <a:srgbClr val="FFFF00"/>
    <a:srgbClr val="FF0000"/>
    <a:srgbClr val="FF6600"/>
    <a:srgbClr val="0000FF"/>
    <a:srgbClr val="FF00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85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AF4681DB-47EE-441E-8814-3938DD8E957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E9F95613-90BD-43C1-B08D-CE2CE831DD6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19C8D9B3-8883-488A-B032-C9B16BB7394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3466C602-9B87-4BD1-94CB-08821E3B175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noProof="0"/>
              <a:t>Klik om de opmaakprofielen van de modeltekst te bewerken</a:t>
            </a:r>
          </a:p>
          <a:p>
            <a:pPr lvl="1"/>
            <a:r>
              <a:rPr lang="nl-NL" altLang="nl-NL" noProof="0"/>
              <a:t>Tweede niveau</a:t>
            </a:r>
          </a:p>
          <a:p>
            <a:pPr lvl="2"/>
            <a:r>
              <a:rPr lang="nl-NL" altLang="nl-NL" noProof="0"/>
              <a:t>Derde niveau</a:t>
            </a:r>
          </a:p>
          <a:p>
            <a:pPr lvl="3"/>
            <a:r>
              <a:rPr lang="nl-NL" altLang="nl-NL" noProof="0"/>
              <a:t>Vierde niveau</a:t>
            </a:r>
          </a:p>
          <a:p>
            <a:pPr lvl="4"/>
            <a:r>
              <a:rPr lang="nl-NL" altLang="nl-NL" noProof="0"/>
              <a:t>Vijfde niveau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9A609D43-BC9B-4533-974F-5CEBF86E449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18F85918-2B7F-4884-9982-9E8F2A11D7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940A0EC-974F-408E-BA82-A518D5624525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5769771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17079C-908B-48E9-9529-C17DC93DA136}" type="slidenum">
              <a:rPr lang="nl-NL" altLang="nl-NL"/>
              <a:pPr/>
              <a:t>2</a:t>
            </a:fld>
            <a:endParaRPr lang="nl-NL" altLang="nl-NL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200370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FF76685-CC5A-4BC6-9FCB-B220FF961F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5898EC9-79F6-477E-A403-92FB98DC59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EACFF80-547A-4643-8607-1DEA92BDDB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AF64A5-ACCF-4739-B0E8-E8757B9971F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525952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86BB7ED-1F50-405B-94AA-2A5E036291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5F1677F-EBA5-4BDF-AADB-CBBFF2CC21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84DD539-68F8-4244-A089-8DAC1F332F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A28F0F-50F1-41AF-877B-E462BE2AA48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040021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F6804EC-C7A3-4CFA-84B6-BA468244F2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AC65851-FD97-4E24-9E25-EC731CB526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C4F13A3-9E15-48F9-90F2-EE5926ED11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2B8FD-7122-424E-9E6E-D25CFD07FED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169906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4A3476A-860C-4039-AE35-8427A4BDF4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F9A11A3-F8C2-4C8C-8F24-BCCEE6343A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C95B106-9662-4A86-979D-E9E5FCBC2F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48906F-CFEB-4FF8-9BD1-6819C977315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846560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A663C2-4B0B-443C-98AD-AB082C3350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6EAECA9-0C16-4A17-97C8-7F2377ACE9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58509D8-9382-41F5-B77F-170129419D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E26D98-06DB-4A3A-B0CC-71C93C14F839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35008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2B26E09-F529-402F-B97A-F2EB8607C0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2DFC251-686C-47DB-968B-B053E3B5F0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4518941-D60C-4C90-802B-53CBFA3EDA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F9E26-C973-4897-A0E9-6010A1E6038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466470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A6EFF57-C860-42B7-8F8F-362CA439DC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1D226BB-5149-42BF-B5F8-3C786C3C61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1247404-462C-4674-845D-36D85ECF16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772008-2305-475F-AAD3-ACE7787AF269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482839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29EA648-5E91-4A08-A909-156C1EAF34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528FFDD-5594-4DF7-86E6-8424C2C52F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AFA378A-3D23-46F8-86B9-736016B6E0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AA4C99-03EF-487C-92B3-32B98A9D861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46610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5682140-183C-4E90-86E1-38762E3857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0FBD58B-914C-4547-872B-BA7FF93702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BEF6914-B785-4EE2-9A0B-EDA66E6233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1C480D-F525-4F8D-85AE-B247F604A7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61034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CAF143B-9904-4080-BDA7-FF6FF58E22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8273E04-5A6C-46BB-83CD-EC0E54D878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9241A7D-B54A-4EA0-82FD-6C6D3701AF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AB30BF-6056-4874-B132-28F923D00D2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42599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1C4C30B-CE57-47A4-8A53-EA52DE02E3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50FF6D1-B4E1-4C6E-8E0E-C2AE2816D5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10BFDC8-2883-4D3C-9825-C1C426AB89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4EF4A-2A43-4693-84BB-F50E8EE9169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939163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C04104B-6FDB-4A6B-8365-F2A18027C6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391DB2C-D0A4-4E72-A0D2-175961AA08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0E97E72-24FC-498F-8469-19559A31F5B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88B5324-7DD1-4FFB-886B-5D1D1370574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25BCD09-86A9-442A-BB9C-541D2BE903B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4BD21A57-8940-41B1-AFEE-D2E7D131CB35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6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6C1C93-3EDB-9F06-B219-41F64F0023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Tafels oefenen </a:t>
            </a:r>
            <a:br>
              <a:rPr lang="nl-NL" dirty="0"/>
            </a:br>
            <a:r>
              <a:rPr lang="nl-NL" dirty="0"/>
              <a:t> tafel 9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7100DA8-A198-D3C3-0B4C-5BC55CECE0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2133599"/>
          </a:xfrm>
        </p:spPr>
        <p:txBody>
          <a:bodyPr/>
          <a:lstStyle/>
          <a:p>
            <a:r>
              <a:rPr lang="nl-NL" dirty="0"/>
              <a:t>Klik op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Om te starten</a:t>
            </a:r>
          </a:p>
          <a:p>
            <a:r>
              <a:rPr lang="nl-NL" dirty="0"/>
              <a:t>Of druk op   </a:t>
            </a:r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453D2043-839F-951B-0D74-4DDA980434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913" y="4293096"/>
            <a:ext cx="7887543" cy="936104"/>
          </a:xfrm>
          <a:prstGeom prst="rect">
            <a:avLst/>
          </a:prstGeom>
        </p:spPr>
      </p:pic>
      <p:sp>
        <p:nvSpPr>
          <p:cNvPr id="6" name="Ovaal 5">
            <a:extLst>
              <a:ext uri="{FF2B5EF4-FFF2-40B4-BE49-F238E27FC236}">
                <a16:creationId xmlns:a16="http://schemas.microsoft.com/office/drawing/2014/main" id="{A9F111B1-F0D0-3B2D-F686-A91F6651FA82}"/>
              </a:ext>
            </a:extLst>
          </p:cNvPr>
          <p:cNvSpPr/>
          <p:nvPr/>
        </p:nvSpPr>
        <p:spPr>
          <a:xfrm>
            <a:off x="4211960" y="4375895"/>
            <a:ext cx="864096" cy="853305"/>
          </a:xfrm>
          <a:prstGeom prst="ellipse">
            <a:avLst/>
          </a:prstGeom>
          <a:noFill/>
          <a:ln w="63500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CAAB79F6-A51F-308E-331F-CBBD177084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4128" y="5588707"/>
            <a:ext cx="952500" cy="93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3009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594042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9</a:t>
            </a: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594042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18</a:t>
            </a:r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27</a:t>
            </a: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594042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36</a:t>
            </a:r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45</a:t>
            </a:r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594042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54</a:t>
            </a: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594042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63</a:t>
            </a:r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5940425" y="5184775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72</a:t>
            </a:r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594042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81</a:t>
            </a:r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594042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90</a:t>
            </a:r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0</a:t>
            </a:r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3851275" y="144938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</a:t>
            </a:r>
          </a:p>
        </p:txBody>
      </p:sp>
      <p:sp>
        <p:nvSpPr>
          <p:cNvPr id="58383" name="Text Box 15"/>
          <p:cNvSpPr txBox="1">
            <a:spLocks noChangeArrowheads="1"/>
          </p:cNvSpPr>
          <p:nvPr/>
        </p:nvSpPr>
        <p:spPr bwMode="auto">
          <a:xfrm>
            <a:off x="3851275" y="1989138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2</a:t>
            </a:r>
          </a:p>
        </p:txBody>
      </p:sp>
      <p:sp>
        <p:nvSpPr>
          <p:cNvPr id="58384" name="Text Box 16"/>
          <p:cNvSpPr txBox="1">
            <a:spLocks noChangeArrowheads="1"/>
          </p:cNvSpPr>
          <p:nvPr/>
        </p:nvSpPr>
        <p:spPr bwMode="auto">
          <a:xfrm>
            <a:off x="3851275" y="2492375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58385" name="Text Box 17"/>
          <p:cNvSpPr txBox="1">
            <a:spLocks noChangeArrowheads="1"/>
          </p:cNvSpPr>
          <p:nvPr/>
        </p:nvSpPr>
        <p:spPr bwMode="auto">
          <a:xfrm>
            <a:off x="3851275" y="3033713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4</a:t>
            </a:r>
          </a:p>
        </p:txBody>
      </p:sp>
      <p:sp>
        <p:nvSpPr>
          <p:cNvPr id="58386" name="Text Box 18"/>
          <p:cNvSpPr txBox="1">
            <a:spLocks noChangeArrowheads="1"/>
          </p:cNvSpPr>
          <p:nvPr/>
        </p:nvSpPr>
        <p:spPr bwMode="auto">
          <a:xfrm>
            <a:off x="3851275" y="3573463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5</a:t>
            </a:r>
          </a:p>
        </p:txBody>
      </p:sp>
      <p:sp>
        <p:nvSpPr>
          <p:cNvPr id="58387" name="Text Box 19"/>
          <p:cNvSpPr txBox="1">
            <a:spLocks noChangeArrowheads="1"/>
          </p:cNvSpPr>
          <p:nvPr/>
        </p:nvSpPr>
        <p:spPr bwMode="auto">
          <a:xfrm>
            <a:off x="3851275" y="4114800"/>
            <a:ext cx="6477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58388" name="Text Box 20"/>
          <p:cNvSpPr txBox="1">
            <a:spLocks noChangeArrowheads="1"/>
          </p:cNvSpPr>
          <p:nvPr/>
        </p:nvSpPr>
        <p:spPr bwMode="auto">
          <a:xfrm>
            <a:off x="3851275" y="4652963"/>
            <a:ext cx="6477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7</a:t>
            </a:r>
          </a:p>
        </p:txBody>
      </p:sp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3851275" y="5194300"/>
            <a:ext cx="6477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8</a:t>
            </a:r>
          </a:p>
        </p:txBody>
      </p:sp>
      <p:sp>
        <p:nvSpPr>
          <p:cNvPr id="58390" name="Text Box 22"/>
          <p:cNvSpPr txBox="1">
            <a:spLocks noChangeArrowheads="1"/>
          </p:cNvSpPr>
          <p:nvPr/>
        </p:nvSpPr>
        <p:spPr bwMode="auto">
          <a:xfrm>
            <a:off x="3851275" y="5699125"/>
            <a:ext cx="6477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9</a:t>
            </a:r>
          </a:p>
        </p:txBody>
      </p:sp>
      <p:sp>
        <p:nvSpPr>
          <p:cNvPr id="58392" name="Text Box 24"/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Tafel Kriskras </a:t>
            </a:r>
          </a:p>
        </p:txBody>
      </p:sp>
      <p:sp>
        <p:nvSpPr>
          <p:cNvPr id="58394" name="Text Box 26"/>
          <p:cNvSpPr txBox="1">
            <a:spLocks noChangeArrowheads="1"/>
          </p:cNvSpPr>
          <p:nvPr/>
        </p:nvSpPr>
        <p:spPr bwMode="auto">
          <a:xfrm>
            <a:off x="395288" y="1557338"/>
            <a:ext cx="3168650" cy="504753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nl-NL" altLang="nl-NL" sz="1600" b="1" i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</a:t>
            </a:r>
            <a:r>
              <a:rPr lang="nl-NL" altLang="nl-NL" sz="1600" dirty="0">
                <a:solidFill>
                  <a:srgbClr val="00B0F0"/>
                </a:solidFill>
              </a:rPr>
              <a:t> </a:t>
            </a:r>
            <a:r>
              <a:rPr lang="nl-NL" altLang="nl-NL" sz="1600" dirty="0"/>
              <a:t>= 5x is de helft van 10x</a:t>
            </a:r>
          </a:p>
          <a:p>
            <a:r>
              <a:rPr lang="nl-NL" altLang="nl-NL" sz="16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Geel</a:t>
            </a:r>
            <a:r>
              <a:rPr lang="nl-NL" altLang="nl-NL" sz="1600" dirty="0">
                <a:solidFill>
                  <a:srgbClr val="FFFF00"/>
                </a:solidFill>
              </a:rPr>
              <a:t> </a:t>
            </a:r>
            <a:r>
              <a:rPr lang="nl-NL" altLang="nl-NL" sz="1600" dirty="0"/>
              <a:t>= verdubbelen</a:t>
            </a:r>
          </a:p>
          <a:p>
            <a:r>
              <a:rPr lang="nl-NL" altLang="nl-NL" sz="1600" b="1" i="1" u="sng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Rood</a:t>
            </a:r>
            <a:r>
              <a:rPr lang="nl-NL" altLang="nl-NL" sz="1600" dirty="0"/>
              <a:t> = ook verdubbelen, maar lastiger</a:t>
            </a:r>
          </a:p>
          <a:p>
            <a:r>
              <a:rPr lang="nl-NL" altLang="nl-NL" sz="1600" b="1" i="1" u="sng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Wit</a:t>
            </a:r>
            <a:r>
              <a:rPr lang="nl-NL" altLang="nl-NL" sz="1600" dirty="0">
                <a:solidFill>
                  <a:schemeClr val="bg1"/>
                </a:solidFill>
              </a:rPr>
              <a:t> </a:t>
            </a:r>
            <a:r>
              <a:rPr lang="nl-NL" altLang="nl-NL" sz="1600" dirty="0"/>
              <a:t>= 1x minder dan 10x</a:t>
            </a:r>
          </a:p>
          <a:p>
            <a:r>
              <a:rPr lang="nl-NL" altLang="nl-NL" sz="1600" b="1" i="1" u="sng" dirty="0">
                <a:solidFill>
                  <a:srgbClr val="00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Groen</a:t>
            </a:r>
            <a:r>
              <a:rPr lang="nl-NL" altLang="nl-NL" sz="1600" dirty="0">
                <a:solidFill>
                  <a:srgbClr val="00B050"/>
                </a:solidFill>
              </a:rPr>
              <a:t> </a:t>
            </a:r>
            <a:r>
              <a:rPr lang="nl-NL" altLang="nl-NL" sz="1600" dirty="0"/>
              <a:t>= 1x meer / 1x minder</a:t>
            </a:r>
            <a:r>
              <a:rPr lang="nl-NL" altLang="nl-NL" sz="800" dirty="0"/>
              <a:t> </a:t>
            </a:r>
          </a:p>
          <a:p>
            <a:r>
              <a:rPr lang="nl-NL" altLang="nl-NL" sz="800" dirty="0"/>
              <a:t>                              </a:t>
            </a:r>
            <a:r>
              <a:rPr lang="nl-NL" altLang="nl-NL" sz="1000" dirty="0"/>
              <a:t>(maar ook: 5x + 2x / of 3x + 4x)</a:t>
            </a:r>
          </a:p>
          <a:p>
            <a:r>
              <a:rPr lang="nl-NL" altLang="nl-NL" sz="1600" dirty="0"/>
              <a:t>        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>
                <a:solidFill>
                  <a:srgbClr val="00B0F0"/>
                </a:solidFill>
              </a:rPr>
              <a:t>De sommen starten / stoppen  door op de </a:t>
            </a:r>
            <a:r>
              <a:rPr lang="nl-NL" altLang="nl-NL" sz="1600" b="1" i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blauwe knop</a:t>
            </a:r>
            <a:r>
              <a:rPr lang="nl-NL" altLang="nl-NL" sz="1600" dirty="0">
                <a:solidFill>
                  <a:srgbClr val="00B0F0"/>
                </a:solidFill>
              </a:rPr>
              <a:t> te klikken</a:t>
            </a: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endParaRPr lang="nl-NL" altLang="nl-NL" sz="1600" dirty="0">
              <a:solidFill>
                <a:srgbClr val="0000FF"/>
              </a:solidFill>
            </a:endParaRPr>
          </a:p>
          <a:p>
            <a:r>
              <a:rPr lang="nl-NL" altLang="nl-NL" sz="1600" dirty="0"/>
              <a:t>Na een korte oefening is er drie seconden pauze – de oefening gaat automatisch verder</a:t>
            </a:r>
          </a:p>
          <a:p>
            <a:pPr>
              <a:spcBef>
                <a:spcPct val="50000"/>
              </a:spcBef>
            </a:pPr>
            <a:endParaRPr lang="nl-NL" altLang="nl-NL" sz="1600" dirty="0"/>
          </a:p>
        </p:txBody>
      </p:sp>
      <p:sp>
        <p:nvSpPr>
          <p:cNvPr id="58396" name="Text Box 28"/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Tafel Kriskras</a:t>
            </a:r>
          </a:p>
        </p:txBody>
      </p:sp>
      <p:sp>
        <p:nvSpPr>
          <p:cNvPr id="58397" name="Text Box 29"/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58399" name="Text Box 31"/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9 =</a:t>
            </a:r>
          </a:p>
        </p:txBody>
      </p:sp>
      <p:sp>
        <p:nvSpPr>
          <p:cNvPr id="58400" name="Text Box 32"/>
          <p:cNvSpPr txBox="1">
            <a:spLocks noChangeArrowheads="1"/>
          </p:cNvSpPr>
          <p:nvPr/>
        </p:nvSpPr>
        <p:spPr bwMode="auto">
          <a:xfrm>
            <a:off x="4572000" y="144938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9 =</a:t>
            </a:r>
          </a:p>
        </p:txBody>
      </p:sp>
      <p:sp>
        <p:nvSpPr>
          <p:cNvPr id="58401" name="Text Box 33"/>
          <p:cNvSpPr txBox="1">
            <a:spLocks noChangeArrowheads="1"/>
          </p:cNvSpPr>
          <p:nvPr/>
        </p:nvSpPr>
        <p:spPr bwMode="auto">
          <a:xfrm>
            <a:off x="4572000" y="1989138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9 =</a:t>
            </a:r>
          </a:p>
        </p:txBody>
      </p:sp>
      <p:sp>
        <p:nvSpPr>
          <p:cNvPr id="58402" name="Text Box 34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03" name="Text Box 35"/>
          <p:cNvSpPr txBox="1">
            <a:spLocks noChangeArrowheads="1"/>
          </p:cNvSpPr>
          <p:nvPr/>
        </p:nvSpPr>
        <p:spPr bwMode="auto">
          <a:xfrm>
            <a:off x="4572000" y="3033713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9 =</a:t>
            </a:r>
          </a:p>
        </p:txBody>
      </p:sp>
      <p:sp>
        <p:nvSpPr>
          <p:cNvPr id="58404" name="Text Box 36"/>
          <p:cNvSpPr txBox="1">
            <a:spLocks noChangeArrowheads="1"/>
          </p:cNvSpPr>
          <p:nvPr/>
        </p:nvSpPr>
        <p:spPr bwMode="auto">
          <a:xfrm>
            <a:off x="4572000" y="3573463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9 =</a:t>
            </a:r>
          </a:p>
        </p:txBody>
      </p:sp>
      <p:sp>
        <p:nvSpPr>
          <p:cNvPr id="58405" name="Text Box 37"/>
          <p:cNvSpPr txBox="1">
            <a:spLocks noChangeArrowheads="1"/>
          </p:cNvSpPr>
          <p:nvPr/>
        </p:nvSpPr>
        <p:spPr bwMode="auto">
          <a:xfrm>
            <a:off x="4572000" y="4114800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 9 =</a:t>
            </a:r>
          </a:p>
        </p:txBody>
      </p:sp>
      <p:sp>
        <p:nvSpPr>
          <p:cNvPr id="58406" name="Text Box 38"/>
          <p:cNvSpPr txBox="1">
            <a:spLocks noChangeArrowheads="1"/>
          </p:cNvSpPr>
          <p:nvPr/>
        </p:nvSpPr>
        <p:spPr bwMode="auto">
          <a:xfrm>
            <a:off x="4572000" y="4652963"/>
            <a:ext cx="1295400" cy="466725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9 =</a:t>
            </a:r>
          </a:p>
        </p:txBody>
      </p:sp>
      <p:sp>
        <p:nvSpPr>
          <p:cNvPr id="58407" name="Text Box 39"/>
          <p:cNvSpPr txBox="1">
            <a:spLocks noChangeArrowheads="1"/>
          </p:cNvSpPr>
          <p:nvPr/>
        </p:nvSpPr>
        <p:spPr bwMode="auto">
          <a:xfrm>
            <a:off x="4572000" y="5184775"/>
            <a:ext cx="129540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9 =</a:t>
            </a:r>
          </a:p>
        </p:txBody>
      </p:sp>
      <p:sp>
        <p:nvSpPr>
          <p:cNvPr id="58408" name="Text Box 40"/>
          <p:cNvSpPr txBox="1">
            <a:spLocks noChangeArrowheads="1"/>
          </p:cNvSpPr>
          <p:nvPr/>
        </p:nvSpPr>
        <p:spPr bwMode="auto">
          <a:xfrm>
            <a:off x="4572000" y="56991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9 =</a:t>
            </a:r>
          </a:p>
        </p:txBody>
      </p:sp>
      <p:sp>
        <p:nvSpPr>
          <p:cNvPr id="58409" name="Text Box 41"/>
          <p:cNvSpPr txBox="1">
            <a:spLocks noChangeArrowheads="1"/>
          </p:cNvSpPr>
          <p:nvPr/>
        </p:nvSpPr>
        <p:spPr bwMode="auto">
          <a:xfrm>
            <a:off x="4572000" y="6237288"/>
            <a:ext cx="12954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x 9 =</a:t>
            </a:r>
          </a:p>
        </p:txBody>
      </p:sp>
      <p:sp>
        <p:nvSpPr>
          <p:cNvPr id="58426" name="Text Box 58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x 1 =</a:t>
            </a:r>
          </a:p>
        </p:txBody>
      </p:sp>
      <p:sp>
        <p:nvSpPr>
          <p:cNvPr id="58429" name="Text Box 61"/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>
                <a:solidFill>
                  <a:schemeClr val="bg1"/>
                </a:solidFill>
              </a:rPr>
              <a:t>x 9 =</a:t>
            </a:r>
          </a:p>
        </p:txBody>
      </p:sp>
      <p:sp>
        <p:nvSpPr>
          <p:cNvPr id="58606" name="Text Box 238"/>
          <p:cNvSpPr txBox="1">
            <a:spLocks noChangeArrowheads="1"/>
          </p:cNvSpPr>
          <p:nvPr/>
        </p:nvSpPr>
        <p:spPr bwMode="auto">
          <a:xfrm>
            <a:off x="3851275" y="6237288"/>
            <a:ext cx="647700" cy="46672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altLang="nl-NL" sz="2400" dirty="0"/>
              <a:t>10</a:t>
            </a:r>
          </a:p>
        </p:txBody>
      </p:sp>
      <p:sp>
        <p:nvSpPr>
          <p:cNvPr id="58612" name="AutoShape 24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67625" y="4941888"/>
            <a:ext cx="936625" cy="576262"/>
          </a:xfrm>
          <a:prstGeom prst="actionButtonBlank">
            <a:avLst/>
          </a:prstGeom>
          <a:solidFill>
            <a:srgbClr val="00B0F0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wrap="none" anchor="ctr"/>
          <a:lstStyle/>
          <a:p>
            <a:pPr algn="ctr"/>
            <a:r>
              <a:rPr lang="nl-NL" altLang="nl-NL" sz="1200" b="1" dirty="0"/>
              <a:t>START</a:t>
            </a:r>
          </a:p>
          <a:p>
            <a:pPr algn="ctr"/>
            <a:r>
              <a:rPr lang="nl-NL" altLang="nl-NL" sz="1200" b="1" dirty="0"/>
              <a:t>STOP</a:t>
            </a:r>
            <a:endParaRPr lang="nl-NL" altLang="nl-NL" dirty="0"/>
          </a:p>
        </p:txBody>
      </p:sp>
      <p:sp>
        <p:nvSpPr>
          <p:cNvPr id="44" name="AutoShape 54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98E1D5BF-6730-80D6-56D2-8801E8437C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7506" y="4724400"/>
            <a:ext cx="900113" cy="576262"/>
          </a:xfrm>
          <a:prstGeom prst="actionButtonBlank">
            <a:avLst/>
          </a:prstGeom>
          <a:solidFill>
            <a:srgbClr val="00B0F0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1200" b="1" dirty="0"/>
              <a:t>START</a:t>
            </a:r>
          </a:p>
          <a:p>
            <a:pPr algn="ctr" eaLnBrk="1" hangingPunct="1"/>
            <a:r>
              <a:rPr lang="nl-NL" altLang="nl-NL" sz="1200" b="1" dirty="0"/>
              <a:t>STOP </a:t>
            </a:r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3242077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583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8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83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2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2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583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45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97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586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 nodeType="clickPar">
                      <p:stCondLst>
                        <p:cond delay="0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73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77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8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8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89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0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3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5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8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1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14" presetID="4" presetClass="entr" presetSubtype="16" fill="hold" grpId="2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1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12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12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8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130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34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6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3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0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14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4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146" presetID="4" presetClass="exit" presetSubtype="16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7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0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3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6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9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2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5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8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171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3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44000"/>
                            </p:stCondLst>
                            <p:childTnLst>
                              <p:par>
                                <p:cTn id="17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7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179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1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48000"/>
                            </p:stCondLst>
                            <p:childTnLst>
                              <p:par>
                                <p:cTn id="183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5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 nodeType="afterGroup">
                            <p:stCondLst>
                              <p:cond delay="50000"/>
                            </p:stCondLst>
                            <p:childTnLst>
                              <p:par>
                                <p:cTn id="1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9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 nodeType="afterGroup">
                            <p:stCondLst>
                              <p:cond delay="52000"/>
                            </p:stCondLst>
                            <p:childTnLst>
                              <p:par>
                                <p:cTn id="1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3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 nodeType="afterGroup">
                            <p:stCondLst>
                              <p:cond delay="54000"/>
                            </p:stCondLst>
                            <p:childTnLst>
                              <p:par>
                                <p:cTn id="19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7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 nodeType="afterGroup">
                            <p:stCondLst>
                              <p:cond delay="56000"/>
                            </p:stCondLst>
                            <p:childTnLst>
                              <p:par>
                                <p:cTn id="19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1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 nodeType="afterGroup">
                            <p:stCondLst>
                              <p:cond delay="58000"/>
                            </p:stCondLst>
                            <p:childTnLst>
                              <p:par>
                                <p:cTn id="203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5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 nodeType="afterGroup">
                            <p:stCondLst>
                              <p:cond delay="60000"/>
                            </p:stCondLst>
                            <p:childTnLst>
                              <p:par>
                                <p:cTn id="207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9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62000"/>
                            </p:stCondLst>
                            <p:childTnLst>
                              <p:par>
                                <p:cTn id="21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3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 nodeType="afterGroup">
                            <p:stCondLst>
                              <p:cond delay="64000"/>
                            </p:stCondLst>
                            <p:childTnLst>
                              <p:par>
                                <p:cTn id="21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7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 nodeType="afterGroup">
                            <p:stCondLst>
                              <p:cond delay="66000"/>
                            </p:stCondLst>
                            <p:childTnLst>
                              <p:par>
                                <p:cTn id="219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0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3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6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9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2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5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8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1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4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7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0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3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 nodeType="afterGroup">
                            <p:stCondLst>
                              <p:cond delay="68000"/>
                            </p:stCondLst>
                            <p:childTnLst>
                              <p:par>
                                <p:cTn id="256" presetID="4" presetClass="entr" presetSubtype="16" fill="hold" grpId="6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8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 nodeType="afterGroup">
                            <p:stCondLst>
                              <p:cond delay="73000"/>
                            </p:stCondLst>
                            <p:childTnLst>
                              <p:par>
                                <p:cTn id="260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2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 nodeType="afterGroup">
                            <p:stCondLst>
                              <p:cond delay="75000"/>
                            </p:stCondLst>
                            <p:childTnLst>
                              <p:par>
                                <p:cTn id="264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6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 nodeType="afterGroup">
                            <p:stCondLst>
                              <p:cond delay="77000"/>
                            </p:stCondLst>
                            <p:childTnLst>
                              <p:par>
                                <p:cTn id="268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0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 nodeType="afterGroup">
                            <p:stCondLst>
                              <p:cond delay="79000"/>
                            </p:stCondLst>
                            <p:childTnLst>
                              <p:par>
                                <p:cTn id="27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4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 nodeType="afterGroup">
                            <p:stCondLst>
                              <p:cond delay="81000"/>
                            </p:stCondLst>
                            <p:childTnLst>
                              <p:par>
                                <p:cTn id="27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8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 nodeType="afterGroup">
                            <p:stCondLst>
                              <p:cond delay="83000"/>
                            </p:stCondLst>
                            <p:childTnLst>
                              <p:par>
                                <p:cTn id="28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2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 nodeType="afterGroup">
                            <p:stCondLst>
                              <p:cond delay="85000"/>
                            </p:stCondLst>
                            <p:childTnLst>
                              <p:par>
                                <p:cTn id="28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6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 nodeType="afterGroup">
                            <p:stCondLst>
                              <p:cond delay="87000"/>
                            </p:stCondLst>
                            <p:childTnLst>
                              <p:par>
                                <p:cTn id="288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0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 nodeType="afterGroup">
                            <p:stCondLst>
                              <p:cond delay="89000"/>
                            </p:stCondLst>
                            <p:childTnLst>
                              <p:par>
                                <p:cTn id="292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4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 nodeType="afterGroup">
                            <p:stCondLst>
                              <p:cond delay="91000"/>
                            </p:stCondLst>
                            <p:childTnLst>
                              <p:par>
                                <p:cTn id="29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8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9" fill="hold" nodeType="afterGroup">
                            <p:stCondLst>
                              <p:cond delay="93000"/>
                            </p:stCondLst>
                            <p:childTnLst>
                              <p:par>
                                <p:cTn id="30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2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3" fill="hold" nodeType="afterGroup">
                            <p:stCondLst>
                              <p:cond delay="95000"/>
                            </p:stCondLst>
                            <p:childTnLst>
                              <p:par>
                                <p:cTn id="304" presetID="4" presetClass="exit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5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7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8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0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1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3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4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7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2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3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5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6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8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9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1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2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4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5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7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8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 nodeType="afterGroup">
                            <p:stCondLst>
                              <p:cond delay="97000"/>
                            </p:stCondLst>
                            <p:childTnLst>
                              <p:par>
                                <p:cTn id="341" presetID="4" presetClass="entr" presetSubtype="16" fill="hold" grpId="8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3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 nodeType="afterGroup">
                            <p:stCondLst>
                              <p:cond delay="102000"/>
                            </p:stCondLst>
                            <p:childTnLst>
                              <p:par>
                                <p:cTn id="345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7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 nodeType="afterGroup">
                            <p:stCondLst>
                              <p:cond delay="104000"/>
                            </p:stCondLst>
                            <p:childTnLst>
                              <p:par>
                                <p:cTn id="349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1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 nodeType="afterGroup">
                            <p:stCondLst>
                              <p:cond delay="106000"/>
                            </p:stCondLst>
                            <p:childTnLst>
                              <p:par>
                                <p:cTn id="353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5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 nodeType="afterGroup">
                            <p:stCondLst>
                              <p:cond delay="108000"/>
                            </p:stCondLst>
                            <p:childTnLst>
                              <p:par>
                                <p:cTn id="357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9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 nodeType="afterGroup">
                            <p:stCondLst>
                              <p:cond delay="110000"/>
                            </p:stCondLst>
                            <p:childTnLst>
                              <p:par>
                                <p:cTn id="361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3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 nodeType="afterGroup">
                            <p:stCondLst>
                              <p:cond delay="112000"/>
                            </p:stCondLst>
                            <p:childTnLst>
                              <p:par>
                                <p:cTn id="36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7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 nodeType="afterGroup">
                            <p:stCondLst>
                              <p:cond delay="114000"/>
                            </p:stCondLst>
                            <p:childTnLst>
                              <p:par>
                                <p:cTn id="36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1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 nodeType="afterGroup">
                            <p:stCondLst>
                              <p:cond delay="116000"/>
                            </p:stCondLst>
                            <p:childTnLst>
                              <p:par>
                                <p:cTn id="373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5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 nodeType="afterGroup">
                            <p:stCondLst>
                              <p:cond delay="118000"/>
                            </p:stCondLst>
                            <p:childTnLst>
                              <p:par>
                                <p:cTn id="377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9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 nodeType="afterGroup">
                            <p:stCondLst>
                              <p:cond delay="120000"/>
                            </p:stCondLst>
                            <p:childTnLst>
                              <p:par>
                                <p:cTn id="381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3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 nodeType="afterGroup">
                            <p:stCondLst>
                              <p:cond delay="122000"/>
                            </p:stCondLst>
                            <p:childTnLst>
                              <p:par>
                                <p:cTn id="385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 nodeType="afterGroup">
                            <p:stCondLst>
                              <p:cond delay="124000"/>
                            </p:stCondLst>
                            <p:childTnLst>
                              <p:par>
                                <p:cTn id="389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1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2" fill="hold" nodeType="afterGroup">
                            <p:stCondLst>
                              <p:cond delay="126000"/>
                            </p:stCondLst>
                            <p:childTnLst>
                              <p:par>
                                <p:cTn id="393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5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6" fill="hold" nodeType="afterGroup">
                            <p:stCondLst>
                              <p:cond delay="128000"/>
                            </p:stCondLst>
                            <p:childTnLst>
                              <p:par>
                                <p:cTn id="397" presetID="4" presetClass="exit" presetSubtype="16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8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0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1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3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4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6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7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9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0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2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3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6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9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1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4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5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7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8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0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1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3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4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6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 nodeType="afterGroup">
                            <p:stCondLst>
                              <p:cond delay="130000"/>
                            </p:stCondLst>
                            <p:childTnLst>
                              <p:par>
                                <p:cTn id="440" presetID="4" presetClass="entr" presetSubtype="16" fill="hold" grpId="1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 nodeType="afterGroup">
                            <p:stCondLst>
                              <p:cond delay="135000"/>
                            </p:stCondLst>
                            <p:childTnLst>
                              <p:par>
                                <p:cTn id="44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7" fill="hold" nodeType="afterGroup">
                            <p:stCondLst>
                              <p:cond delay="137000"/>
                            </p:stCondLst>
                            <p:childTnLst>
                              <p:par>
                                <p:cTn id="448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0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1" fill="hold" nodeType="afterGroup">
                            <p:stCondLst>
                              <p:cond delay="139000"/>
                            </p:stCondLst>
                            <p:childTnLst>
                              <p:par>
                                <p:cTn id="452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4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5" fill="hold" nodeType="afterGroup">
                            <p:stCondLst>
                              <p:cond delay="141000"/>
                            </p:stCondLst>
                            <p:childTnLst>
                              <p:par>
                                <p:cTn id="45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8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9" fill="hold" nodeType="afterGroup">
                            <p:stCondLst>
                              <p:cond delay="143000"/>
                            </p:stCondLst>
                            <p:childTnLst>
                              <p:par>
                                <p:cTn id="46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2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3" fill="hold" nodeType="afterGroup">
                            <p:stCondLst>
                              <p:cond delay="145000"/>
                            </p:stCondLst>
                            <p:childTnLst>
                              <p:par>
                                <p:cTn id="464" presetID="10" presetClass="exit" presetSubtype="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5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7" presetID="10" presetClass="exit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8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0" fill="hold" nodeType="afterGroup">
                            <p:stCondLst>
                              <p:cond delay="147000"/>
                            </p:stCondLst>
                            <p:childTnLst>
                              <p:par>
                                <p:cTn id="471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3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4" fill="hold" nodeType="afterGroup">
                            <p:stCondLst>
                              <p:cond delay="149000"/>
                            </p:stCondLst>
                            <p:childTnLst>
                              <p:par>
                                <p:cTn id="475" presetID="4" presetClass="entr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8" fill="hold" nodeType="afterGroup">
                            <p:stCondLst>
                              <p:cond delay="151000"/>
                            </p:stCondLst>
                            <p:childTnLst>
                              <p:par>
                                <p:cTn id="479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1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2" fill="hold" nodeType="afterGroup">
                            <p:stCondLst>
                              <p:cond delay="153000"/>
                            </p:stCondLst>
                            <p:childTnLst>
                              <p:par>
                                <p:cTn id="483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5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6" fill="hold" nodeType="afterGroup">
                            <p:stCondLst>
                              <p:cond delay="155000"/>
                            </p:stCondLst>
                            <p:childTnLst>
                              <p:par>
                                <p:cTn id="4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9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0" fill="hold" nodeType="afterGroup">
                            <p:stCondLst>
                              <p:cond delay="157000"/>
                            </p:stCondLst>
                            <p:childTnLst>
                              <p:par>
                                <p:cTn id="49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3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4" fill="hold" nodeType="afterGroup">
                            <p:stCondLst>
                              <p:cond delay="159000"/>
                            </p:stCondLst>
                            <p:childTnLst>
                              <p:par>
                                <p:cTn id="49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7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8" fill="hold" nodeType="afterGroup">
                            <p:stCondLst>
                              <p:cond delay="161000"/>
                            </p:stCondLst>
                            <p:childTnLst>
                              <p:par>
                                <p:cTn id="49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1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2" fill="hold" nodeType="afterGroup">
                            <p:stCondLst>
                              <p:cond delay="163000"/>
                            </p:stCondLst>
                            <p:childTnLst>
                              <p:par>
                                <p:cTn id="503" presetID="4" presetClass="exit" presetSubtype="16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4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6" presetID="4" presetClass="exit" presetSubtype="16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7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0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3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5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6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8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9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1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2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4" presetID="4" presetClass="exit" presetSubtype="16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5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8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1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4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7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9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40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2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43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5" fill="hold" nodeType="afterGroup">
                            <p:stCondLst>
                              <p:cond delay="165000"/>
                            </p:stCondLst>
                            <p:childTnLst>
                              <p:par>
                                <p:cTn id="546" presetID="4" presetClass="entr" presetSubtype="16" fill="hold" grpId="4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8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9" fill="hold" nodeType="afterGroup">
                            <p:stCondLst>
                              <p:cond delay="170000"/>
                            </p:stCondLst>
                            <p:childTnLst>
                              <p:par>
                                <p:cTn id="550" presetID="4" presetClass="entr" presetSubtype="16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2" dur="2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3" fill="hold" nodeType="afterGroup">
                            <p:stCondLst>
                              <p:cond delay="172000"/>
                            </p:stCondLst>
                            <p:childTnLst>
                              <p:par>
                                <p:cTn id="554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6" dur="20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7" fill="hold" nodeType="afterGroup">
                            <p:stCondLst>
                              <p:cond delay="174000"/>
                            </p:stCondLst>
                            <p:childTnLst>
                              <p:par>
                                <p:cTn id="558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0" dur="20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1" fill="hold" nodeType="afterGroup">
                            <p:stCondLst>
                              <p:cond delay="176000"/>
                            </p:stCondLst>
                            <p:childTnLst>
                              <p:par>
                                <p:cTn id="562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4" dur="20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5" fill="hold" nodeType="afterGroup">
                            <p:stCondLst>
                              <p:cond delay="178000"/>
                            </p:stCondLst>
                            <p:childTnLst>
                              <p:par>
                                <p:cTn id="566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8" dur="20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9" fill="hold" nodeType="afterGroup">
                            <p:stCondLst>
                              <p:cond delay="180000"/>
                            </p:stCondLst>
                            <p:childTnLst>
                              <p:par>
                                <p:cTn id="570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2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3" fill="hold" nodeType="afterGroup">
                            <p:stCondLst>
                              <p:cond delay="182000"/>
                            </p:stCondLst>
                            <p:childTnLst>
                              <p:par>
                                <p:cTn id="574" presetID="4" presetClass="entr" presetSubtype="16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6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7" fill="hold" nodeType="afterGroup">
                            <p:stCondLst>
                              <p:cond delay="184000"/>
                            </p:stCondLst>
                            <p:childTnLst>
                              <p:par>
                                <p:cTn id="578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0" dur="20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1" fill="hold" nodeType="afterGroup">
                            <p:stCondLst>
                              <p:cond delay="186000"/>
                            </p:stCondLst>
                            <p:childTnLst>
                              <p:par>
                                <p:cTn id="582" presetID="4" presetClass="entr" presetSubtype="16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4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5" fill="hold" nodeType="afterGroup">
                            <p:stCondLst>
                              <p:cond delay="188000"/>
                            </p:stCondLst>
                            <p:childTnLst>
                              <p:par>
                                <p:cTn id="586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8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9" fill="hold" nodeType="afterGroup">
                            <p:stCondLst>
                              <p:cond delay="190000"/>
                            </p:stCondLst>
                            <p:childTnLst>
                              <p:par>
                                <p:cTn id="590" presetID="4" presetClass="entr" presetSubtype="16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2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3" fill="hold" nodeType="afterGroup">
                            <p:stCondLst>
                              <p:cond delay="192000"/>
                            </p:stCondLst>
                            <p:childTnLst>
                              <p:par>
                                <p:cTn id="59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6" dur="20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7" fill="hold" nodeType="afterGroup">
                            <p:stCondLst>
                              <p:cond delay="194000"/>
                            </p:stCondLst>
                            <p:childTnLst>
                              <p:par>
                                <p:cTn id="59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0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1" fill="hold" nodeType="afterGroup">
                            <p:stCondLst>
                              <p:cond delay="196000"/>
                            </p:stCondLst>
                            <p:childTnLst>
                              <p:par>
                                <p:cTn id="602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4" dur="20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5" fill="hold" nodeType="afterGroup">
                            <p:stCondLst>
                              <p:cond delay="198000"/>
                            </p:stCondLst>
                            <p:childTnLst>
                              <p:par>
                                <p:cTn id="606" presetID="4" presetClass="entr" presetSubtype="16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8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9" fill="hold" nodeType="afterGroup">
                            <p:stCondLst>
                              <p:cond delay="200000"/>
                            </p:stCondLst>
                            <p:childTnLst>
                              <p:par>
                                <p:cTn id="61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2" dur="2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3" fill="hold" nodeType="afterGroup">
                            <p:stCondLst>
                              <p:cond delay="202000"/>
                            </p:stCondLst>
                            <p:childTnLst>
                              <p:par>
                                <p:cTn id="614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6" dur="2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7" fill="hold" nodeType="afterGroup">
                            <p:stCondLst>
                              <p:cond delay="204000"/>
                            </p:stCondLst>
                            <p:childTnLst>
                              <p:par>
                                <p:cTn id="618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0" dur="2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1" fill="hold" nodeType="afterGroup">
                            <p:stCondLst>
                              <p:cond delay="206000"/>
                            </p:stCondLst>
                            <p:childTnLst>
                              <p:par>
                                <p:cTn id="622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4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5" fill="hold" nodeType="afterGroup">
                            <p:stCondLst>
                              <p:cond delay="208000"/>
                            </p:stCondLst>
                            <p:childTnLst>
                              <p:par>
                                <p:cTn id="626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8" dur="20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9" fill="hold" nodeType="afterGroup">
                            <p:stCondLst>
                              <p:cond delay="210000"/>
                            </p:stCondLst>
                            <p:childTnLst>
                              <p:par>
                                <p:cTn id="630" presetID="4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2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3" fill="hold" nodeType="afterGroup">
                            <p:stCondLst>
                              <p:cond delay="212000"/>
                            </p:stCondLst>
                            <p:childTnLst>
                              <p:par>
                                <p:cTn id="634" presetID="4" presetClass="exit" presetSubtype="16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5" dur="5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7" presetID="4" presetClass="exit" presetSubtype="16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38" dur="5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0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1" dur="5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3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4" dur="5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6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7" dur="5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9" presetID="4" presetClass="exit" presetSubtype="16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0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2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3" dur="5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5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6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8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9" dur="5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1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2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4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5" dur="5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7" presetID="4" presetClass="exit" presetSubtype="16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8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0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1" dur="5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3" presetID="4" presetClass="exit" presetSubtype="16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4" dur="5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6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7" dur="5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9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0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2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3" dur="5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5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6" dur="5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8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9" dur="5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1" presetID="4" presetClass="exit" presetSubtype="16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2" dur="5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4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5" dur="500"/>
                                        <p:tgtEl>
                                          <p:spTgt spid="58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7" presetID="4" presetClass="exit" presetSubtype="16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8" dur="5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612"/>
                  </p:tgtEl>
                </p:cond>
              </p:nextCondLst>
            </p:seq>
          </p:childTnLst>
        </p:cTn>
      </p:par>
    </p:tnLst>
    <p:bldLst>
      <p:bldP spid="58370" grpId="0" animBg="1"/>
      <p:bldP spid="58370" grpId="1" animBg="1"/>
      <p:bldP spid="58370" grpId="2" animBg="1"/>
      <p:bldP spid="58370" grpId="3" animBg="1"/>
      <p:bldP spid="58370" grpId="4" animBg="1"/>
      <p:bldP spid="58370" grpId="5" animBg="1"/>
      <p:bldP spid="58371" grpId="0" animBg="1"/>
      <p:bldP spid="58371" grpId="1" animBg="1"/>
      <p:bldP spid="58371" grpId="2" animBg="1"/>
      <p:bldP spid="58371" grpId="3" animBg="1"/>
      <p:bldP spid="58371" grpId="4" animBg="1"/>
      <p:bldP spid="58371" grpId="5" animBg="1"/>
      <p:bldP spid="58371" grpId="6" animBg="1"/>
      <p:bldP spid="58371" grpId="7" animBg="1"/>
      <p:bldP spid="58371" grpId="8" animBg="1"/>
      <p:bldP spid="58371" grpId="9" animBg="1"/>
      <p:bldP spid="58371" grpId="10" animBg="1"/>
      <p:bldP spid="58371" grpId="11" animBg="1"/>
      <p:bldP spid="58372" grpId="0" animBg="1"/>
      <p:bldP spid="58372" grpId="1" animBg="1"/>
      <p:bldP spid="58372" grpId="2" animBg="1"/>
      <p:bldP spid="58372" grpId="3" animBg="1"/>
      <p:bldP spid="58372" grpId="4" animBg="1"/>
      <p:bldP spid="58372" grpId="5" animBg="1"/>
      <p:bldP spid="58372" grpId="6" animBg="1"/>
      <p:bldP spid="58372" grpId="7" animBg="1"/>
      <p:bldP spid="58372" grpId="8" animBg="1"/>
      <p:bldP spid="58373" grpId="0" animBg="1"/>
      <p:bldP spid="58373" grpId="1" animBg="1"/>
      <p:bldP spid="58373" grpId="2" animBg="1"/>
      <p:bldP spid="58373" grpId="3" animBg="1"/>
      <p:bldP spid="58374" grpId="0" animBg="1"/>
      <p:bldP spid="58374" grpId="1" animBg="1"/>
      <p:bldP spid="58374" grpId="2" animBg="1"/>
      <p:bldP spid="58374" grpId="3" animBg="1"/>
      <p:bldP spid="58374" grpId="4" animBg="1"/>
      <p:bldP spid="58374" grpId="5" animBg="1"/>
      <p:bldP spid="58374" grpId="6" animBg="1"/>
      <p:bldP spid="58374" grpId="7" animBg="1"/>
      <p:bldP spid="58374" grpId="8" animBg="1"/>
      <p:bldP spid="58374" grpId="9" animBg="1"/>
      <p:bldP spid="58374" grpId="10" animBg="1"/>
      <p:bldP spid="58374" grpId="11" animBg="1"/>
      <p:bldP spid="58375" grpId="0" animBg="1"/>
      <p:bldP spid="58375" grpId="1" animBg="1"/>
      <p:bldP spid="58375" grpId="2" animBg="1"/>
      <p:bldP spid="58375" grpId="3" animBg="1"/>
      <p:bldP spid="58375" grpId="4" animBg="1"/>
      <p:bldP spid="58375" grpId="5" animBg="1"/>
      <p:bldP spid="58375" grpId="6" animBg="1"/>
      <p:bldP spid="58375" grpId="7" animBg="1"/>
      <p:bldP spid="58375" grpId="8" animBg="1"/>
      <p:bldP spid="58375" grpId="9" animBg="1"/>
      <p:bldP spid="58375" grpId="10" animBg="1"/>
      <p:bldP spid="58375" grpId="11" animBg="1"/>
      <p:bldP spid="58375" grpId="12" animBg="1"/>
      <p:bldP spid="58375" grpId="13" animBg="1"/>
      <p:bldP spid="58376" grpId="0" animBg="1"/>
      <p:bldP spid="58376" grpId="1" animBg="1"/>
      <p:bldP spid="58376" grpId="2" animBg="1"/>
      <p:bldP spid="58376" grpId="3" animBg="1"/>
      <p:bldP spid="58376" grpId="4" animBg="1"/>
      <p:bldP spid="58376" grpId="5" animBg="1"/>
      <p:bldP spid="58376" grpId="6" animBg="1"/>
      <p:bldP spid="58376" grpId="7" animBg="1"/>
      <p:bldP spid="58376" grpId="8" animBg="1"/>
      <p:bldP spid="58376" grpId="9" animBg="1"/>
      <p:bldP spid="58377" grpId="0" animBg="1"/>
      <p:bldP spid="58377" grpId="1" animBg="1"/>
      <p:bldP spid="58377" grpId="2" animBg="1"/>
      <p:bldP spid="58377" grpId="3" animBg="1"/>
      <p:bldP spid="58378" grpId="0" animBg="1"/>
      <p:bldP spid="58378" grpId="1" animBg="1"/>
      <p:bldP spid="58378" grpId="2" animBg="1"/>
      <p:bldP spid="58378" grpId="3" animBg="1"/>
      <p:bldP spid="58379" grpId="0" animBg="1"/>
      <p:bldP spid="58379" grpId="1" animBg="1"/>
      <p:bldP spid="58379" grpId="2" animBg="1"/>
      <p:bldP spid="58379" grpId="3" animBg="1"/>
      <p:bldP spid="58380" grpId="0" animBg="1"/>
      <p:bldP spid="58380" grpId="1" animBg="1"/>
      <p:bldP spid="58380" grpId="2" animBg="1"/>
      <p:bldP spid="58380" grpId="3" animBg="1"/>
      <p:bldP spid="58380" grpId="4" animBg="1"/>
      <p:bldP spid="58380" grpId="5" animBg="1"/>
      <p:bldP spid="58380" grpId="6" animBg="1"/>
      <p:bldP spid="58380" grpId="7" animBg="1"/>
      <p:bldP spid="58380" grpId="8" animBg="1"/>
      <p:bldP spid="58380" grpId="9" animBg="1"/>
      <p:bldP spid="58380" grpId="10" animBg="1"/>
      <p:bldP spid="58380" grpId="11" animBg="1"/>
      <p:bldP spid="58381" grpId="0" animBg="1"/>
      <p:bldP spid="58381" grpId="1" animBg="1"/>
      <p:bldP spid="58381" grpId="2" animBg="1"/>
      <p:bldP spid="58381" grpId="3" animBg="1"/>
      <p:bldP spid="58381" grpId="4" animBg="1"/>
      <p:bldP spid="58381" grpId="5" animBg="1"/>
      <p:bldP spid="58382" grpId="0" animBg="1"/>
      <p:bldP spid="58382" grpId="1" animBg="1"/>
      <p:bldP spid="58382" grpId="2" animBg="1"/>
      <p:bldP spid="58382" grpId="3" animBg="1"/>
      <p:bldP spid="58382" grpId="4" animBg="1"/>
      <p:bldP spid="58382" grpId="5" animBg="1"/>
      <p:bldP spid="58382" grpId="6" animBg="1"/>
      <p:bldP spid="58382" grpId="7" animBg="1"/>
      <p:bldP spid="58382" grpId="8" animBg="1"/>
      <p:bldP spid="58382" grpId="9" animBg="1"/>
      <p:bldP spid="58382" grpId="10" animBg="1"/>
      <p:bldP spid="58382" grpId="11" animBg="1"/>
      <p:bldP spid="58383" grpId="0" animBg="1"/>
      <p:bldP spid="58383" grpId="1" animBg="1"/>
      <p:bldP spid="58383" grpId="2" animBg="1"/>
      <p:bldP spid="58383" grpId="3" animBg="1"/>
      <p:bldP spid="58383" grpId="4" animBg="1"/>
      <p:bldP spid="58383" grpId="5" animBg="1"/>
      <p:bldP spid="58383" grpId="6" animBg="1"/>
      <p:bldP spid="58383" grpId="7" animBg="1"/>
      <p:bldP spid="58383" grpId="8" animBg="1"/>
      <p:bldP spid="58384" grpId="0" animBg="1"/>
      <p:bldP spid="58384" grpId="1" animBg="1"/>
      <p:bldP spid="58384" grpId="2" animBg="1"/>
      <p:bldP spid="58384" grpId="3" animBg="1"/>
      <p:bldP spid="58385" grpId="0" animBg="1"/>
      <p:bldP spid="58385" grpId="1" animBg="1"/>
      <p:bldP spid="58385" grpId="2" animBg="1"/>
      <p:bldP spid="58385" grpId="3" animBg="1"/>
      <p:bldP spid="58385" grpId="4" animBg="1"/>
      <p:bldP spid="58385" grpId="5" animBg="1"/>
      <p:bldP spid="58385" grpId="6" animBg="1"/>
      <p:bldP spid="58385" grpId="7" animBg="1"/>
      <p:bldP spid="58385" grpId="8" animBg="1"/>
      <p:bldP spid="58385" grpId="9" animBg="1"/>
      <p:bldP spid="58385" grpId="10" animBg="1"/>
      <p:bldP spid="58385" grpId="11" animBg="1"/>
      <p:bldP spid="58386" grpId="0" animBg="1"/>
      <p:bldP spid="58386" grpId="1" animBg="1"/>
      <p:bldP spid="58386" grpId="2" animBg="1"/>
      <p:bldP spid="58386" grpId="3" animBg="1"/>
      <p:bldP spid="58386" grpId="4" animBg="1"/>
      <p:bldP spid="58386" grpId="5" animBg="1"/>
      <p:bldP spid="58386" grpId="6" animBg="1"/>
      <p:bldP spid="58386" grpId="7" animBg="1"/>
      <p:bldP spid="58386" grpId="8" animBg="1"/>
      <p:bldP spid="58386" grpId="9" animBg="1"/>
      <p:bldP spid="58386" grpId="10" animBg="1"/>
      <p:bldP spid="58386" grpId="11" animBg="1"/>
      <p:bldP spid="58386" grpId="12" animBg="1"/>
      <p:bldP spid="58386" grpId="13" animBg="1"/>
      <p:bldP spid="58387" grpId="0" animBg="1"/>
      <p:bldP spid="58387" grpId="1" animBg="1"/>
      <p:bldP spid="58387" grpId="2" animBg="1"/>
      <p:bldP spid="58387" grpId="3" animBg="1"/>
      <p:bldP spid="58387" grpId="4" animBg="1"/>
      <p:bldP spid="58387" grpId="5" animBg="1"/>
      <p:bldP spid="58387" grpId="6" animBg="1"/>
      <p:bldP spid="58387" grpId="7" animBg="1"/>
      <p:bldP spid="58387" grpId="8" animBg="1"/>
      <p:bldP spid="58387" grpId="9" animBg="1"/>
      <p:bldP spid="58388" grpId="0" animBg="1"/>
      <p:bldP spid="58388" grpId="1" animBg="1"/>
      <p:bldP spid="58388" grpId="2" animBg="1"/>
      <p:bldP spid="58388" grpId="3" animBg="1"/>
      <p:bldP spid="58389" grpId="0" animBg="1"/>
      <p:bldP spid="58389" grpId="1" animBg="1"/>
      <p:bldP spid="58389" grpId="2" animBg="1"/>
      <p:bldP spid="58389" grpId="3" animBg="1"/>
      <p:bldP spid="58390" grpId="0" animBg="1"/>
      <p:bldP spid="58390" grpId="1" animBg="1"/>
      <p:bldP spid="58390" grpId="2" animBg="1"/>
      <p:bldP spid="58390" grpId="3" animBg="1"/>
      <p:bldP spid="58392" grpId="0" animBg="1"/>
      <p:bldP spid="58394" grpId="0" animBg="1"/>
      <p:bldP spid="58394" grpId="1" animBg="1"/>
      <p:bldP spid="58396" grpId="0" animBg="1"/>
      <p:bldP spid="58396" grpId="1" animBg="1"/>
      <p:bldP spid="58397" grpId="0" animBg="1"/>
      <p:bldP spid="58397" grpId="1" animBg="1"/>
      <p:bldP spid="58606" grpId="0" animBg="1"/>
      <p:bldP spid="58606" grpId="1" animBg="1"/>
      <p:bldP spid="58606" grpId="2" animBg="1"/>
      <p:bldP spid="58606" grpId="3" animBg="1"/>
      <p:bldP spid="58606" grpId="4" animBg="1"/>
      <p:bldP spid="58606" grpId="5" animBg="1"/>
      <p:bldP spid="58606" grpId="6" animBg="1"/>
      <p:bldP spid="58606" grpId="7" animBg="1"/>
      <p:bldP spid="58606" grpId="8" animBg="1"/>
      <p:bldP spid="58606" grpId="9" animBg="1"/>
      <p:bldP spid="58606" grpId="10" animBg="1"/>
      <p:bldP spid="58606" grpId="11" animBg="1"/>
      <p:bldP spid="44" grpId="0" animBg="1"/>
      <p:bldP spid="44" grpId="1" animBg="1"/>
    </p:bldLst>
  </p:timing>
</p:sld>
</file>

<file path=ppt/theme/theme1.xml><?xml version="1.0" encoding="utf-8"?>
<a:theme xmlns:a="http://schemas.openxmlformats.org/drawingml/2006/main" name="Standaardontwerp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595</TotalTime>
  <Words>163</Words>
  <Application>Microsoft Office PowerPoint</Application>
  <PresentationFormat>Diavoorstelling (4:3)</PresentationFormat>
  <Paragraphs>64</Paragraphs>
  <Slides>2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1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4" baseType="lpstr">
      <vt:lpstr>Arial</vt:lpstr>
      <vt:lpstr>Standaardontwerp</vt:lpstr>
      <vt:lpstr>Tafels oefenen   tafel 9</vt:lpstr>
      <vt:lpstr>PowerPoint-presentatie</vt:lpstr>
    </vt:vector>
  </TitlesOfParts>
  <Company>Thuis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School</dc:creator>
  <cp:lastModifiedBy>Harrie Meinen | De Kardoen</cp:lastModifiedBy>
  <cp:revision>58</cp:revision>
  <dcterms:created xsi:type="dcterms:W3CDTF">2008-08-13T19:56:57Z</dcterms:created>
  <dcterms:modified xsi:type="dcterms:W3CDTF">2022-07-24T14:33:08Z</dcterms:modified>
  <cp:contentStatus/>
</cp:coreProperties>
</file>