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314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037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7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42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49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56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63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50475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B0F0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B0F0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7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7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 algn="ctr"/>
            <a:r>
              <a:rPr lang="nl-NL" altLang="nl-NL" sz="1200" b="1" dirty="0"/>
              <a:t>START</a:t>
            </a:r>
          </a:p>
          <a:p>
            <a:pPr algn="ctr"/>
            <a:r>
              <a:rPr lang="nl-NL" altLang="nl-NL" sz="1200" b="1" dirty="0"/>
              <a:t>STOP</a:t>
            </a:r>
            <a:endParaRPr lang="nl-NL" altLang="nl-NL" dirty="0"/>
          </a:p>
        </p:txBody>
      </p:sp>
      <p:sp>
        <p:nvSpPr>
          <p:cNvPr id="44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8E1D5BF-6730-80D6-56D2-8801E8437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506" y="4724400"/>
            <a:ext cx="900113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START</a:t>
            </a:r>
          </a:p>
          <a:p>
            <a:pPr algn="ctr" eaLnBrk="1" hangingPunct="1"/>
            <a:r>
              <a:rPr lang="nl-NL" altLang="nl-NL" sz="1200" b="1" dirty="0"/>
              <a:t>STOP 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2420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30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3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6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7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8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0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0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9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6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8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8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9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9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8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30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2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304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41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4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5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5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61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7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7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1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9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97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6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9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40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4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64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71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75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9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83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7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503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3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7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3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46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50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6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6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70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74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8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86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90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9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602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606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2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34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8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1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4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0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3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6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9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5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8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1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4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0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3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6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9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5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8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  <p:bldP spid="44" grpId="0" animBg="1"/>
      <p:bldP spid="44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163</Words>
  <Application>Microsoft Office PowerPoint</Application>
  <PresentationFormat>Diavoorstelling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7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57</cp:revision>
  <dcterms:created xsi:type="dcterms:W3CDTF">2008-08-13T19:56:57Z</dcterms:created>
  <dcterms:modified xsi:type="dcterms:W3CDTF">2022-07-24T14:36:17Z</dcterms:modified>
  <cp:contentStatus/>
</cp:coreProperties>
</file>