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320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00FF"/>
    <a:srgbClr val="33CCFF"/>
    <a:srgbClr val="00CC66"/>
    <a:srgbClr val="FFFF00"/>
    <a:srgbClr val="FF0000"/>
    <a:srgbClr val="FF6600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29552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6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12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24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42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54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50475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99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99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6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6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33CCFF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/>
          <a:p>
            <a:pPr algn="ctr"/>
            <a:r>
              <a:rPr lang="nl-NL" altLang="nl-NL" sz="1200" b="1" dirty="0"/>
              <a:t>START</a:t>
            </a:r>
          </a:p>
          <a:p>
            <a:pPr algn="ctr"/>
            <a:r>
              <a:rPr lang="nl-NL" altLang="nl-NL" sz="1200" b="1" dirty="0"/>
              <a:t>STOP</a:t>
            </a:r>
            <a:endParaRPr lang="nl-NL" altLang="nl-NL" dirty="0"/>
          </a:p>
        </p:txBody>
      </p:sp>
      <p:sp>
        <p:nvSpPr>
          <p:cNvPr id="43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C001066-3669-3F21-51B6-20145B148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9556" y="4594225"/>
            <a:ext cx="900113" cy="576262"/>
          </a:xfrm>
          <a:prstGeom prst="actionButtonBlank">
            <a:avLst/>
          </a:prstGeom>
          <a:solidFill>
            <a:srgbClr val="33CCFF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START</a:t>
            </a:r>
          </a:p>
          <a:p>
            <a:pPr algn="ctr" eaLnBrk="1" hangingPunct="1"/>
            <a:r>
              <a:rPr lang="nl-NL" altLang="nl-NL" sz="1200" b="1" dirty="0"/>
              <a:t>STOP</a:t>
            </a:r>
          </a:p>
        </p:txBody>
      </p:sp>
    </p:spTree>
    <p:extLst>
      <p:ext uri="{BB962C8B-B14F-4D97-AF65-F5344CB8AC3E}">
        <p14:creationId xmlns:p14="http://schemas.microsoft.com/office/powerpoint/2010/main" val="176854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6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2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2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2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3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3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4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4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7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2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20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0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2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5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6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6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7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7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7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8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9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9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9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3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30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4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4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5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5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5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6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7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7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8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8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9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9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4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5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5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6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7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7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8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8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5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50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4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5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5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6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6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6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7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7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8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8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8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9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9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60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60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60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1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1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2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2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2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3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3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  <p:bldP spid="43" grpId="0" animBg="1"/>
      <p:bldP spid="43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163</Words>
  <Application>Microsoft Office PowerPoint</Application>
  <PresentationFormat>Diavoorstelling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6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58</cp:revision>
  <dcterms:created xsi:type="dcterms:W3CDTF">2008-08-13T19:56:57Z</dcterms:created>
  <dcterms:modified xsi:type="dcterms:W3CDTF">2022-07-24T14:38:17Z</dcterms:modified>
  <cp:contentStatus/>
</cp:coreProperties>
</file>