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1" r:id="rId2"/>
    <p:sldId id="290" r:id="rId3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FF3300"/>
    <a:srgbClr val="FFFF00"/>
    <a:srgbClr val="FF0000"/>
    <a:srgbClr val="FF6600"/>
    <a:srgbClr val="0000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8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F4681DB-47EE-441E-8814-3938DD8E95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9F95613-90BD-43C1-B08D-CE2CE831DD6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9C8D9B3-8883-488A-B032-C9B16BB7394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3466C602-9B87-4BD1-94CB-08821E3B175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noProof="0"/>
              <a:t>Klik om de opmaakprofielen van de modeltekst te bewerken</a:t>
            </a:r>
          </a:p>
          <a:p>
            <a:pPr lvl="1"/>
            <a:r>
              <a:rPr lang="nl-NL" altLang="nl-NL" noProof="0"/>
              <a:t>Tweede niveau</a:t>
            </a:r>
          </a:p>
          <a:p>
            <a:pPr lvl="2"/>
            <a:r>
              <a:rPr lang="nl-NL" altLang="nl-NL" noProof="0"/>
              <a:t>Derde niveau</a:t>
            </a:r>
          </a:p>
          <a:p>
            <a:pPr lvl="3"/>
            <a:r>
              <a:rPr lang="nl-NL" altLang="nl-NL" noProof="0"/>
              <a:t>Vierde niveau</a:t>
            </a:r>
          </a:p>
          <a:p>
            <a:pPr lvl="4"/>
            <a:r>
              <a:rPr lang="nl-NL" altLang="nl-NL" noProof="0"/>
              <a:t>Vijfde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A609D43-BC9B-4533-974F-5CEBF86E44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18F85918-2B7F-4884-9982-9E8F2A11D7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940A0EC-974F-408E-BA82-A518D562452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76977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79F4ED4B-E768-438F-A545-3D17C16451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CBA14E9-6A8C-461D-8B57-62844FC5FB74}" type="slidenum">
              <a:rPr lang="nl-NL" altLang="nl-NL"/>
              <a:pPr/>
              <a:t>2</a:t>
            </a:fld>
            <a:endParaRPr lang="nl-NL" altLang="nl-NL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33FF913E-58C8-4B49-90FA-9434686B5A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E2291350-8C68-4409-9E32-3D990E11CA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3269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F76685-CC5A-4BC6-9FCB-B220FF961F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898EC9-79F6-477E-A403-92FB98DC59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ACFF80-547A-4643-8607-1DEA92BDDB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F64A5-ACCF-4739-B0E8-E8757B9971F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2595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86BB7ED-1F50-405B-94AA-2A5E036291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F1677F-EBA5-4BDF-AADB-CBBFF2CC21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4DD539-68F8-4244-A089-8DAC1F332F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28F0F-50F1-41AF-877B-E462BE2AA48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40021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6804EC-C7A3-4CFA-84B6-BA468244F2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C65851-FD97-4E24-9E25-EC731CB526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C4F13A3-9E15-48F9-90F2-EE5926ED11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B8FD-7122-424E-9E6E-D25CFD07FED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6990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A3476A-860C-4039-AE35-8427A4BDF4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9A11A3-F8C2-4C8C-8F24-BCCEE6343A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95B106-9662-4A86-979D-E9E5FCBC2F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8906F-CFEB-4FF8-9BD1-6819C977315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46560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A663C2-4B0B-443C-98AD-AB082C3350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6EAECA9-0C16-4A17-97C8-7F2377ACE9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8509D8-9382-41F5-B77F-170129419D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26D98-06DB-4A3A-B0CC-71C93C14F83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35008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B26E09-F529-402F-B97A-F2EB8607C0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DFC251-686C-47DB-968B-B053E3B5F0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518941-D60C-4C90-802B-53CBFA3EDA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F9E26-C973-4897-A0E9-6010A1E6038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66470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A6EFF57-C860-42B7-8F8F-362CA439DC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1D226BB-5149-42BF-B5F8-3C786C3C61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1247404-462C-4674-845D-36D85ECF16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72008-2305-475F-AAD3-ACE7787AF26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8283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29EA648-5E91-4A08-A909-156C1EAF34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528FFDD-5594-4DF7-86E6-8424C2C52F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AFA378A-3D23-46F8-86B9-736016B6E0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A4C99-03EF-487C-92B3-32B98A9D861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6610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5682140-183C-4E90-86E1-38762E3857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0FBD58B-914C-4547-872B-BA7FF93702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BEF6914-B785-4EE2-9A0B-EDA66E6233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C480D-F525-4F8D-85AE-B247F604A7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1034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AF143B-9904-4080-BDA7-FF6FF58E22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273E04-5A6C-46BB-83CD-EC0E54D878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241A7D-B54A-4EA0-82FD-6C6D3701AF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B30BF-6056-4874-B132-28F923D00D2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42599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C4C30B-CE57-47A4-8A53-EA52DE02E3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0FF6D1-B4E1-4C6E-8E0E-C2AE2816D5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0BFDC8-2883-4D3C-9825-C1C426AB89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4EF4A-2A43-4693-84BB-F50E8EE9169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39163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C04104B-6FDB-4A6B-8365-F2A18027C6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391DB2C-D0A4-4E72-A0D2-175961AA08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0E97E72-24FC-498F-8469-19559A31F5B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88B5324-7DD1-4FFB-886B-5D1D1370574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nl-NL" altLang="nl-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25BCD09-86A9-442A-BB9C-541D2BE903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4BD21A57-8940-41B1-AFEE-D2E7D131CB3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rgbClr val="00CC66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6C1C93-3EDB-9F06-B219-41F64F0023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Tafels oefenen </a:t>
            </a:r>
            <a:br>
              <a:rPr lang="nl-NL" dirty="0"/>
            </a:br>
            <a:r>
              <a:rPr lang="nl-NL" dirty="0"/>
              <a:t> tafel 9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7100DA8-A198-D3C3-0B4C-5BC55CECE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2133599"/>
          </a:xfrm>
        </p:spPr>
        <p:txBody>
          <a:bodyPr/>
          <a:lstStyle/>
          <a:p>
            <a:r>
              <a:rPr lang="nl-NL" dirty="0"/>
              <a:t>Klik op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Om te starten</a:t>
            </a:r>
          </a:p>
          <a:p>
            <a:r>
              <a:rPr lang="nl-NL" dirty="0"/>
              <a:t>Of druk op   </a:t>
            </a:r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453D2043-839F-951B-0D74-4DDA98043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913" y="4293096"/>
            <a:ext cx="7887543" cy="936104"/>
          </a:xfrm>
          <a:prstGeom prst="rect">
            <a:avLst/>
          </a:prstGeom>
        </p:spPr>
      </p:pic>
      <p:sp>
        <p:nvSpPr>
          <p:cNvPr id="6" name="Ovaal 5">
            <a:extLst>
              <a:ext uri="{FF2B5EF4-FFF2-40B4-BE49-F238E27FC236}">
                <a16:creationId xmlns:a16="http://schemas.microsoft.com/office/drawing/2014/main" id="{A9F111B1-F0D0-3B2D-F686-A91F6651FA82}"/>
              </a:ext>
            </a:extLst>
          </p:cNvPr>
          <p:cNvSpPr/>
          <p:nvPr/>
        </p:nvSpPr>
        <p:spPr>
          <a:xfrm>
            <a:off x="4211960" y="4375895"/>
            <a:ext cx="864096" cy="853305"/>
          </a:xfrm>
          <a:prstGeom prst="ellipse">
            <a:avLst/>
          </a:prstGeom>
          <a:noFill/>
          <a:ln w="6350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CAAB79F6-A51F-308E-331F-CBBD177084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8" y="5588707"/>
            <a:ext cx="95250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009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>
            <a:extLst>
              <a:ext uri="{FF2B5EF4-FFF2-40B4-BE49-F238E27FC236}">
                <a16:creationId xmlns:a16="http://schemas.microsoft.com/office/drawing/2014/main" id="{2D30CFFB-33FA-4ED7-A082-189E1B062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9080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4755" name="Text Box 3">
            <a:extLst>
              <a:ext uri="{FF2B5EF4-FFF2-40B4-BE49-F238E27FC236}">
                <a16:creationId xmlns:a16="http://schemas.microsoft.com/office/drawing/2014/main" id="{A7C07F9B-2242-471D-A25D-988A594C8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4351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74756" name="Text Box 4">
            <a:extLst>
              <a:ext uri="{FF2B5EF4-FFF2-40B4-BE49-F238E27FC236}">
                <a16:creationId xmlns:a16="http://schemas.microsoft.com/office/drawing/2014/main" id="{DD01EDC6-F960-4BC9-A828-F6139383D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9780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18</a:t>
            </a:r>
          </a:p>
        </p:txBody>
      </p:sp>
      <p:sp>
        <p:nvSpPr>
          <p:cNvPr id="74757" name="Text Box 5">
            <a:extLst>
              <a:ext uri="{FF2B5EF4-FFF2-40B4-BE49-F238E27FC236}">
                <a16:creationId xmlns:a16="http://schemas.microsoft.com/office/drawing/2014/main" id="{A2F590C2-0BE3-467C-AD1B-C4B7D691B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4923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27</a:t>
            </a:r>
          </a:p>
        </p:txBody>
      </p:sp>
      <p:sp>
        <p:nvSpPr>
          <p:cNvPr id="74758" name="Text Box 6">
            <a:extLst>
              <a:ext uri="{FF2B5EF4-FFF2-40B4-BE49-F238E27FC236}">
                <a16:creationId xmlns:a16="http://schemas.microsoft.com/office/drawing/2014/main" id="{F56283B5-091A-4A6E-B920-C33E8A75A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99720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36</a:t>
            </a:r>
          </a:p>
        </p:txBody>
      </p:sp>
      <p:sp>
        <p:nvSpPr>
          <p:cNvPr id="74759" name="Text Box 7">
            <a:extLst>
              <a:ext uri="{FF2B5EF4-FFF2-40B4-BE49-F238E27FC236}">
                <a16:creationId xmlns:a16="http://schemas.microsoft.com/office/drawing/2014/main" id="{3A7C66DD-F03B-4147-B8E6-428D98E0D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5734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45</a:t>
            </a:r>
          </a:p>
        </p:txBody>
      </p:sp>
      <p:sp>
        <p:nvSpPr>
          <p:cNvPr id="74760" name="Text Box 8">
            <a:extLst>
              <a:ext uri="{FF2B5EF4-FFF2-40B4-BE49-F238E27FC236}">
                <a16:creationId xmlns:a16="http://schemas.microsoft.com/office/drawing/2014/main" id="{D314BE4B-99F7-46E8-9EDE-1D6D085D3D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09892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54</a:t>
            </a:r>
          </a:p>
        </p:txBody>
      </p:sp>
      <p:sp>
        <p:nvSpPr>
          <p:cNvPr id="74761" name="Text Box 9">
            <a:extLst>
              <a:ext uri="{FF2B5EF4-FFF2-40B4-BE49-F238E27FC236}">
                <a16:creationId xmlns:a16="http://schemas.microsoft.com/office/drawing/2014/main" id="{6570D3C9-EB40-4362-A4EE-BEE2EF7F9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46148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63</a:t>
            </a:r>
          </a:p>
        </p:txBody>
      </p:sp>
      <p:sp>
        <p:nvSpPr>
          <p:cNvPr id="74762" name="Text Box 10">
            <a:extLst>
              <a:ext uri="{FF2B5EF4-FFF2-40B4-BE49-F238E27FC236}">
                <a16:creationId xmlns:a16="http://schemas.microsoft.com/office/drawing/2014/main" id="{3E6F1270-2DD8-483C-9E7E-3E7769515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124450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72</a:t>
            </a:r>
          </a:p>
        </p:txBody>
      </p:sp>
      <p:sp>
        <p:nvSpPr>
          <p:cNvPr id="74763" name="Text Box 11">
            <a:extLst>
              <a:ext uri="{FF2B5EF4-FFF2-40B4-BE49-F238E27FC236}">
                <a16:creationId xmlns:a16="http://schemas.microsoft.com/office/drawing/2014/main" id="{C0075750-0147-41C2-8080-398759830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5656263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81</a:t>
            </a:r>
          </a:p>
        </p:txBody>
      </p:sp>
      <p:sp>
        <p:nvSpPr>
          <p:cNvPr id="74764" name="Text Box 12">
            <a:extLst>
              <a:ext uri="{FF2B5EF4-FFF2-40B4-BE49-F238E27FC236}">
                <a16:creationId xmlns:a16="http://schemas.microsoft.com/office/drawing/2014/main" id="{CFEE6C18-7EC5-454C-91E3-BEE15AFC9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6188075"/>
            <a:ext cx="647700" cy="4667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90</a:t>
            </a:r>
          </a:p>
        </p:txBody>
      </p:sp>
      <p:sp>
        <p:nvSpPr>
          <p:cNvPr id="74765" name="Text Box 13">
            <a:extLst>
              <a:ext uri="{FF2B5EF4-FFF2-40B4-BE49-F238E27FC236}">
                <a16:creationId xmlns:a16="http://schemas.microsoft.com/office/drawing/2014/main" id="{4F729DD5-525B-4CFF-ACD9-6A38BC390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90805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0</a:t>
            </a:r>
          </a:p>
        </p:txBody>
      </p:sp>
      <p:sp>
        <p:nvSpPr>
          <p:cNvPr id="74766" name="Text Box 14">
            <a:extLst>
              <a:ext uri="{FF2B5EF4-FFF2-40B4-BE49-F238E27FC236}">
                <a16:creationId xmlns:a16="http://schemas.microsoft.com/office/drawing/2014/main" id="{F82E3BDE-7BAD-4E18-85B0-A2A0F7405D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4462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</a:p>
        </p:txBody>
      </p:sp>
      <p:sp>
        <p:nvSpPr>
          <p:cNvPr id="74767" name="Text Box 15">
            <a:extLst>
              <a:ext uri="{FF2B5EF4-FFF2-40B4-BE49-F238E27FC236}">
                <a16:creationId xmlns:a16="http://schemas.microsoft.com/office/drawing/2014/main" id="{7FEB3115-631E-447F-87EB-3EBBC6E93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19510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2</a:t>
            </a:r>
          </a:p>
        </p:txBody>
      </p:sp>
      <p:sp>
        <p:nvSpPr>
          <p:cNvPr id="74768" name="Text Box 16">
            <a:extLst>
              <a:ext uri="{FF2B5EF4-FFF2-40B4-BE49-F238E27FC236}">
                <a16:creationId xmlns:a16="http://schemas.microsoft.com/office/drawing/2014/main" id="{3E37A62E-BDFB-49DB-BB0E-2E75B3054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4812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</a:p>
        </p:txBody>
      </p:sp>
      <p:sp>
        <p:nvSpPr>
          <p:cNvPr id="74769" name="Text Box 17">
            <a:extLst>
              <a:ext uri="{FF2B5EF4-FFF2-40B4-BE49-F238E27FC236}">
                <a16:creationId xmlns:a16="http://schemas.microsoft.com/office/drawing/2014/main" id="{B9C1C5A7-04AB-4712-A19F-F2FC1B470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0194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</a:p>
        </p:txBody>
      </p:sp>
      <p:sp>
        <p:nvSpPr>
          <p:cNvPr id="74770" name="Text Box 18">
            <a:extLst>
              <a:ext uri="{FF2B5EF4-FFF2-40B4-BE49-F238E27FC236}">
                <a16:creationId xmlns:a16="http://schemas.microsoft.com/office/drawing/2014/main" id="{01B0196D-FC3A-4513-9ADC-5DA21260C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556000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5</a:t>
            </a:r>
          </a:p>
        </p:txBody>
      </p:sp>
      <p:sp>
        <p:nvSpPr>
          <p:cNvPr id="74771" name="Text Box 19">
            <a:extLst>
              <a:ext uri="{FF2B5EF4-FFF2-40B4-BE49-F238E27FC236}">
                <a16:creationId xmlns:a16="http://schemas.microsoft.com/office/drawing/2014/main" id="{D4490942-2ECC-4E00-9ABB-A7FD44809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09416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6</a:t>
            </a:r>
          </a:p>
        </p:txBody>
      </p:sp>
      <p:sp>
        <p:nvSpPr>
          <p:cNvPr id="74772" name="Text Box 20">
            <a:extLst>
              <a:ext uri="{FF2B5EF4-FFF2-40B4-BE49-F238E27FC236}">
                <a16:creationId xmlns:a16="http://schemas.microsoft.com/office/drawing/2014/main" id="{4FB391DC-3D9A-42EF-9C2C-E97D2E945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608513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</a:p>
        </p:txBody>
      </p:sp>
      <p:sp>
        <p:nvSpPr>
          <p:cNvPr id="74773" name="Text Box 21">
            <a:extLst>
              <a:ext uri="{FF2B5EF4-FFF2-40B4-BE49-F238E27FC236}">
                <a16:creationId xmlns:a16="http://schemas.microsoft.com/office/drawing/2014/main" id="{48D982C3-5C1E-44B1-8285-DE388BAC3A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14032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8</a:t>
            </a:r>
          </a:p>
        </p:txBody>
      </p:sp>
      <p:sp>
        <p:nvSpPr>
          <p:cNvPr id="74774" name="Text Box 22">
            <a:extLst>
              <a:ext uri="{FF2B5EF4-FFF2-40B4-BE49-F238E27FC236}">
                <a16:creationId xmlns:a16="http://schemas.microsoft.com/office/drawing/2014/main" id="{909E8511-0C6E-4CCB-A6A4-5A6615C38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5667375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9</a:t>
            </a:r>
          </a:p>
        </p:txBody>
      </p:sp>
      <p:sp>
        <p:nvSpPr>
          <p:cNvPr id="74775" name="Text Box 23">
            <a:extLst>
              <a:ext uri="{FF2B5EF4-FFF2-40B4-BE49-F238E27FC236}">
                <a16:creationId xmlns:a16="http://schemas.microsoft.com/office/drawing/2014/main" id="{186043CA-3DE5-47BA-870F-24747BF3F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6192838"/>
            <a:ext cx="647700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</a:t>
            </a:r>
          </a:p>
        </p:txBody>
      </p:sp>
      <p:sp>
        <p:nvSpPr>
          <p:cNvPr id="74776" name="Text Box 24">
            <a:extLst>
              <a:ext uri="{FF2B5EF4-FFF2-40B4-BE49-F238E27FC236}">
                <a16:creationId xmlns:a16="http://schemas.microsoft.com/office/drawing/2014/main" id="{7096D6C3-7D9E-4453-AFE5-848D79605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333375"/>
            <a:ext cx="2736850" cy="466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tafel van 9</a:t>
            </a:r>
          </a:p>
        </p:txBody>
      </p:sp>
      <p:sp>
        <p:nvSpPr>
          <p:cNvPr id="74777" name="Text Box 25">
            <a:extLst>
              <a:ext uri="{FF2B5EF4-FFF2-40B4-BE49-F238E27FC236}">
                <a16:creationId xmlns:a16="http://schemas.microsoft.com/office/drawing/2014/main" id="{F6A30D27-A299-4A11-B794-E896BA313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557338"/>
            <a:ext cx="3168650" cy="12017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1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0000FF"/>
                </a:solidFill>
              </a:rPr>
              <a:t>blauw</a:t>
            </a:r>
            <a:r>
              <a:rPr lang="nl-NL" altLang="nl-NL"/>
              <a:t> vakje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antwoord verschijnt</a:t>
            </a:r>
          </a:p>
        </p:txBody>
      </p:sp>
      <p:sp>
        <p:nvSpPr>
          <p:cNvPr id="74778" name="Text Box 26">
            <a:extLst>
              <a:ext uri="{FF2B5EF4-FFF2-40B4-BE49-F238E27FC236}">
                <a16:creationId xmlns:a16="http://schemas.microsoft.com/office/drawing/2014/main" id="{E3F8E20D-54F9-44C8-A15D-8C1BC4E1B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997200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b="1" u="sng"/>
              <a:t>2</a:t>
            </a:r>
            <a:r>
              <a:rPr lang="nl-NL" altLang="nl-NL" b="1" u="sng" baseline="30000"/>
              <a:t>e</a:t>
            </a:r>
            <a:r>
              <a:rPr lang="nl-NL" altLang="nl-NL" b="1" u="sng"/>
              <a:t> manier: </a:t>
            </a:r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Klik op een </a:t>
            </a:r>
            <a:r>
              <a:rPr lang="nl-NL" altLang="nl-NL" b="1" u="sng">
                <a:solidFill>
                  <a:srgbClr val="FF3300"/>
                </a:solidFill>
              </a:rPr>
              <a:t>rood</a:t>
            </a:r>
            <a:r>
              <a:rPr lang="nl-NL" altLang="nl-NL"/>
              <a:t> rondje</a:t>
            </a:r>
            <a:endParaRPr lang="nl-NL" altLang="nl-NL" u="sng"/>
          </a:p>
          <a:p>
            <a:pPr eaLnBrk="1" hangingPunct="1">
              <a:spcBef>
                <a:spcPct val="50000"/>
              </a:spcBef>
            </a:pPr>
            <a:r>
              <a:rPr lang="nl-NL" altLang="nl-NL"/>
              <a:t>              antwoord verdwijnt</a:t>
            </a:r>
          </a:p>
          <a:p>
            <a:pPr eaLnBrk="1" hangingPunct="1">
              <a:spcBef>
                <a:spcPct val="50000"/>
              </a:spcBef>
            </a:pPr>
            <a:endParaRPr lang="nl-NL" altLang="nl-NL"/>
          </a:p>
        </p:txBody>
      </p:sp>
      <p:sp>
        <p:nvSpPr>
          <p:cNvPr id="74779" name="Text Box 27">
            <a:extLst>
              <a:ext uri="{FF2B5EF4-FFF2-40B4-BE49-F238E27FC236}">
                <a16:creationId xmlns:a16="http://schemas.microsoft.com/office/drawing/2014/main" id="{3F4214DB-8991-472D-A60B-C528166923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9638"/>
            <a:ext cx="31686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tafel van 9</a:t>
            </a:r>
          </a:p>
        </p:txBody>
      </p:sp>
      <p:sp>
        <p:nvSpPr>
          <p:cNvPr id="74780" name="Text Box 28">
            <a:extLst>
              <a:ext uri="{FF2B5EF4-FFF2-40B4-BE49-F238E27FC236}">
                <a16:creationId xmlns:a16="http://schemas.microsoft.com/office/drawing/2014/main" id="{1495BBEB-5DA3-4DA8-8A0A-A24399D31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33375"/>
            <a:ext cx="3168650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nl-NL" altLang="nl-NL" b="1">
                <a:effectLst>
                  <a:outerShdw blurRad="38100" dist="38100" dir="2700000" algn="tl">
                    <a:srgbClr val="C0C0C0"/>
                  </a:outerShdw>
                </a:effectLst>
              </a:rPr>
              <a:t>Uitleg? Klik op deze balk</a:t>
            </a:r>
          </a:p>
        </p:txBody>
      </p:sp>
      <p:sp>
        <p:nvSpPr>
          <p:cNvPr id="74781" name="AutoShape 29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89EC16E-F23A-4E8B-8908-3DE4E2631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941888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 dirty="0"/>
              <a:t>Opnieuw </a:t>
            </a:r>
            <a:endParaRPr lang="nl-NL" altLang="nl-NL" dirty="0"/>
          </a:p>
        </p:txBody>
      </p:sp>
      <p:sp>
        <p:nvSpPr>
          <p:cNvPr id="74782" name="Text Box 30">
            <a:extLst>
              <a:ext uri="{FF2B5EF4-FFF2-40B4-BE49-F238E27FC236}">
                <a16:creationId xmlns:a16="http://schemas.microsoft.com/office/drawing/2014/main" id="{DDCAF16C-36F9-42F5-9073-FE69DEB2A4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080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4783" name="Text Box 31">
            <a:extLst>
              <a:ext uri="{FF2B5EF4-FFF2-40B4-BE49-F238E27FC236}">
                <a16:creationId xmlns:a16="http://schemas.microsoft.com/office/drawing/2014/main" id="{AE50B436-101B-440A-BF06-B1E90F31A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3510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4784" name="Text Box 32">
            <a:extLst>
              <a:ext uri="{FF2B5EF4-FFF2-40B4-BE49-F238E27FC236}">
                <a16:creationId xmlns:a16="http://schemas.microsoft.com/office/drawing/2014/main" id="{E61D397E-7681-41B2-BBEE-8E27C74E7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669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4785" name="Text Box 33">
            <a:extLst>
              <a:ext uri="{FF2B5EF4-FFF2-40B4-BE49-F238E27FC236}">
                <a16:creationId xmlns:a16="http://schemas.microsoft.com/office/drawing/2014/main" id="{F744CA32-CBD1-447E-810D-F0A561F8F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4786" name="Text Box 34">
            <a:extLst>
              <a:ext uri="{FF2B5EF4-FFF2-40B4-BE49-F238E27FC236}">
                <a16:creationId xmlns:a16="http://schemas.microsoft.com/office/drawing/2014/main" id="{272D499C-DA25-4646-B521-CA0472941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01942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4787" name="Text Box 35">
            <a:extLst>
              <a:ext uri="{FF2B5EF4-FFF2-40B4-BE49-F238E27FC236}">
                <a16:creationId xmlns:a16="http://schemas.microsoft.com/office/drawing/2014/main" id="{52AB0757-E93D-4FC1-9C1A-6B7F274DC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562350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4788" name="Text Box 36">
            <a:extLst>
              <a:ext uri="{FF2B5EF4-FFF2-40B4-BE49-F238E27FC236}">
                <a16:creationId xmlns:a16="http://schemas.microsoft.com/office/drawing/2014/main" id="{0A7AFDD5-14C1-44F6-BE64-802BA9E82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8781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4789" name="Text Box 37">
            <a:extLst>
              <a:ext uri="{FF2B5EF4-FFF2-40B4-BE49-F238E27FC236}">
                <a16:creationId xmlns:a16="http://schemas.microsoft.com/office/drawing/2014/main" id="{DF95F232-FF67-4F8F-BD0E-C4F2314F4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14863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4790" name="Text Box 38">
            <a:extLst>
              <a:ext uri="{FF2B5EF4-FFF2-40B4-BE49-F238E27FC236}">
                <a16:creationId xmlns:a16="http://schemas.microsoft.com/office/drawing/2014/main" id="{582035A4-C4CA-4E02-B561-47A29BDBE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46675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4791" name="Text Box 39">
            <a:extLst>
              <a:ext uri="{FF2B5EF4-FFF2-40B4-BE49-F238E27FC236}">
                <a16:creationId xmlns:a16="http://schemas.microsoft.com/office/drawing/2014/main" id="{21A6B55E-880E-4BA8-85E7-FE94BA2AE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67213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4792" name="Text Box 40">
            <a:extLst>
              <a:ext uri="{FF2B5EF4-FFF2-40B4-BE49-F238E27FC236}">
                <a16:creationId xmlns:a16="http://schemas.microsoft.com/office/drawing/2014/main" id="{F5E5F1A2-B1FF-4B5A-B983-F22B3624B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6199188"/>
            <a:ext cx="1295400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nl-NL" altLang="nl-NL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x 9 =</a:t>
            </a:r>
          </a:p>
        </p:txBody>
      </p:sp>
      <p:sp>
        <p:nvSpPr>
          <p:cNvPr id="74793" name="Oval 41">
            <a:extLst>
              <a:ext uri="{FF2B5EF4-FFF2-40B4-BE49-F238E27FC236}">
                <a16:creationId xmlns:a16="http://schemas.microsoft.com/office/drawing/2014/main" id="{9D21C81C-7A9E-4A9A-8341-2881B8966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2913" y="9080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4" name="Oval 42">
            <a:extLst>
              <a:ext uri="{FF2B5EF4-FFF2-40B4-BE49-F238E27FC236}">
                <a16:creationId xmlns:a16="http://schemas.microsoft.com/office/drawing/2014/main" id="{7A3B3D96-F995-4208-A4F3-4729641C7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4509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5" name="Oval 43">
            <a:extLst>
              <a:ext uri="{FF2B5EF4-FFF2-40B4-BE49-F238E27FC236}">
                <a16:creationId xmlns:a16="http://schemas.microsoft.com/office/drawing/2014/main" id="{08C20985-C721-4A92-A0BF-D6DFBA866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19780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6" name="Oval 44">
            <a:extLst>
              <a:ext uri="{FF2B5EF4-FFF2-40B4-BE49-F238E27FC236}">
                <a16:creationId xmlns:a16="http://schemas.microsoft.com/office/drawing/2014/main" id="{49369F47-D6D5-43F1-B897-B80163B61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50348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7" name="Oval 45">
            <a:extLst>
              <a:ext uri="{FF2B5EF4-FFF2-40B4-BE49-F238E27FC236}">
                <a16:creationId xmlns:a16="http://schemas.microsoft.com/office/drawing/2014/main" id="{7148E978-C634-405E-9DE0-57780A09F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04165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8" name="Oval 46">
            <a:extLst>
              <a:ext uri="{FF2B5EF4-FFF2-40B4-BE49-F238E27FC236}">
                <a16:creationId xmlns:a16="http://schemas.microsoft.com/office/drawing/2014/main" id="{9729FB06-657B-4EE2-B069-1CDC51465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57187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799" name="Oval 47">
            <a:extLst>
              <a:ext uri="{FF2B5EF4-FFF2-40B4-BE49-F238E27FC236}">
                <a16:creationId xmlns:a16="http://schemas.microsoft.com/office/drawing/2014/main" id="{8CA20306-F68F-4E4F-ACAA-C594C48BE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0989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0" name="Oval 48">
            <a:extLst>
              <a:ext uri="{FF2B5EF4-FFF2-40B4-BE49-F238E27FC236}">
                <a16:creationId xmlns:a16="http://schemas.microsoft.com/office/drawing/2014/main" id="{7E98F8CA-BBF4-4920-8CBE-D81C197208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4635500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1" name="Oval 49">
            <a:extLst>
              <a:ext uri="{FF2B5EF4-FFF2-40B4-BE49-F238E27FC236}">
                <a16:creationId xmlns:a16="http://schemas.microsoft.com/office/drawing/2014/main" id="{C06B9D3C-8494-42CB-B5CE-5DAAE95E1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140325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2" name="Oval 50">
            <a:extLst>
              <a:ext uri="{FF2B5EF4-FFF2-40B4-BE49-F238E27FC236}">
                <a16:creationId xmlns:a16="http://schemas.microsoft.com/office/drawing/2014/main" id="{569ADE1E-080C-48DD-831F-EC3A0D385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656263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3" name="Oval 51">
            <a:extLst>
              <a:ext uri="{FF2B5EF4-FFF2-40B4-BE49-F238E27FC236}">
                <a16:creationId xmlns:a16="http://schemas.microsoft.com/office/drawing/2014/main" id="{216B4D52-74C1-4911-AE69-A018323BC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6192838"/>
            <a:ext cx="431800" cy="4318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nl-NL" altLang="nl-NL"/>
          </a:p>
        </p:txBody>
      </p:sp>
      <p:sp>
        <p:nvSpPr>
          <p:cNvPr id="74804" name="Line 52">
            <a:extLst>
              <a:ext uri="{FF2B5EF4-FFF2-40B4-BE49-F238E27FC236}">
                <a16:creationId xmlns:a16="http://schemas.microsoft.com/office/drawing/2014/main" id="{9A30439C-6948-4D33-9D67-14F0911AC57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2565400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4805" name="Text Box 53">
            <a:extLst>
              <a:ext uri="{FF2B5EF4-FFF2-40B4-BE49-F238E27FC236}">
                <a16:creationId xmlns:a16="http://schemas.microsoft.com/office/drawing/2014/main" id="{7250D982-2DC2-493D-BE4A-8C74DDB85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97425"/>
            <a:ext cx="3168650" cy="161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altLang="nl-NL" dirty="0"/>
              <a:t>Klik op de knop opnieuw</a:t>
            </a:r>
            <a:endParaRPr lang="nl-NL" altLang="nl-NL" u="sng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              </a:t>
            </a:r>
          </a:p>
          <a:p>
            <a:pPr eaLnBrk="1" hangingPunct="1">
              <a:spcBef>
                <a:spcPct val="50000"/>
              </a:spcBef>
            </a:pPr>
            <a:endParaRPr lang="nl-NL" altLang="nl-NL" dirty="0"/>
          </a:p>
          <a:p>
            <a:pPr eaLnBrk="1" hangingPunct="1">
              <a:spcBef>
                <a:spcPct val="50000"/>
              </a:spcBef>
            </a:pPr>
            <a:r>
              <a:rPr lang="nl-NL" altLang="nl-NL" dirty="0"/>
              <a:t>alle antwoorden verdwijnen</a:t>
            </a:r>
          </a:p>
        </p:txBody>
      </p:sp>
      <p:sp>
        <p:nvSpPr>
          <p:cNvPr id="74806" name="AutoShape 5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19A6415D-7744-44E6-9697-F31CF4B76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300663"/>
            <a:ext cx="900113" cy="576262"/>
          </a:xfrm>
          <a:prstGeom prst="actionButtonBlank">
            <a:avLst/>
          </a:prstGeom>
          <a:solidFill>
            <a:srgbClr val="C0C0C0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/>
            <a:bevelB/>
          </a:sp3d>
          <a:extLst>
            <a:ext uri="{91240B29-F687-4F45-9708-019B960494DF}">
              <a14:hiddenLine xmlns:a14="http://schemas.microsoft.com/office/drawing/2010/main" w="9525">
                <a:solidFill>
                  <a:srgbClr val="C0C0C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nl-NL" altLang="nl-NL" sz="1200" b="1" dirty="0"/>
              <a:t>Opnieuw </a:t>
            </a:r>
            <a:endParaRPr lang="nl-NL" altLang="nl-NL" dirty="0"/>
          </a:p>
        </p:txBody>
      </p:sp>
      <p:sp>
        <p:nvSpPr>
          <p:cNvPr id="74807" name="Line 55">
            <a:extLst>
              <a:ext uri="{FF2B5EF4-FFF2-40B4-BE49-F238E27FC236}">
                <a16:creationId xmlns:a16="http://schemas.microsoft.com/office/drawing/2014/main" id="{F84E5AFD-7F25-4BE1-A509-96273FADE4A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" y="4005263"/>
            <a:ext cx="5762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7" dur="50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4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4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74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47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4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47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47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7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747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8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747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69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747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 nodeType="clickPar">
                      <p:stCondLst>
                        <p:cond delay="0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47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1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747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2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747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3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747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4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747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 nodeType="clickPar">
                      <p:stCondLst>
                        <p:cond delay="0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4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4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75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747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 nodeType="clickPar">
                      <p:stCondLst>
                        <p:cond delay="0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2000"/>
                                        <p:tgtEl>
                                          <p:spTgt spid="74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2000"/>
                                        <p:tgtEl>
                                          <p:spTgt spid="74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4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74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2000"/>
                                        <p:tgtEl>
                                          <p:spTgt spid="74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4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4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2000"/>
                                        <p:tgtEl>
                                          <p:spTgt spid="74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74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74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6" presetID="2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747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4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5" dur="1000"/>
                                        <p:tgtEl>
                                          <p:spTgt spid="747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8" dur="500"/>
                                        <p:tgtEl>
                                          <p:spTgt spid="74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74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5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5" dur="1000"/>
                                        <p:tgtEl>
                                          <p:spTgt spid="747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74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/>
                                        <p:tgtEl>
                                          <p:spTgt spid="74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62" presetID="2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1000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74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5" dur="1000"/>
                                        <p:tgtEl>
                                          <p:spTgt spid="74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8" dur="500"/>
                                        <p:tgtEl>
                                          <p:spTgt spid="748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/>
                                        <p:tgtEl>
                                          <p:spTgt spid="748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80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747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 nodeType="clickPar">
                      <p:stCondLst>
                        <p:cond delay="0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3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747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 nodeType="clickPar">
                      <p:stCondLst>
                        <p:cond delay="0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4"/>
                  </p:tgtEl>
                </p:cond>
              </p:nextCondLst>
            </p:seq>
            <p:seq concurrent="1" nextAc="seek">
              <p:cTn id="183" restart="whenNotActive" fill="hold" evtFilter="cancelBubble" nodeType="interactiveSeq">
                <p:stCondLst>
                  <p:cond evt="onClick" delay="0">
                    <p:tgtEl>
                      <p:spTgt spid="747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4" fill="hold" nodeType="clickPar">
                      <p:stCondLst>
                        <p:cond delay="0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5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747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 nodeType="clickPar">
                      <p:stCondLst>
                        <p:cond delay="0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6"/>
                  </p:tgtEl>
                </p:cond>
              </p:nextCondLst>
            </p:seq>
            <p:seq concurrent="1" nextAc="seek">
              <p:cTn id="195" restart="whenNotActive" fill="hold" evtFilter="cancelBubble" nodeType="interactiveSeq">
                <p:stCondLst>
                  <p:cond evt="onClick" delay="0">
                    <p:tgtEl>
                      <p:spTgt spid="747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6" fill="hold" nodeType="clickPar">
                      <p:stCondLst>
                        <p:cond delay="0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7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747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 nodeType="clickPar">
                      <p:stCondLst>
                        <p:cond delay="0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20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8"/>
                  </p:tgtEl>
                </p:cond>
              </p:nextCondLst>
            </p:seq>
            <p:seq concurrent="1" nextAc="seek">
              <p:cTn id="207" restart="whenNotActive" fill="hold" evtFilter="cancelBubble" nodeType="interactiveSeq">
                <p:stCondLst>
                  <p:cond evt="onClick" delay="0">
                    <p:tgtEl>
                      <p:spTgt spid="747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" fill="hold" nodeType="clickPar">
                      <p:stCondLst>
                        <p:cond delay="0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1" dur="20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99"/>
                  </p:tgtEl>
                </p:cond>
              </p:nextCondLst>
            </p:seq>
            <p:seq concurrent="1" nextAc="seek">
              <p:cTn id="213" restart="whenNotActive" fill="hold" evtFilter="cancelBubble" nodeType="interactiveSeq">
                <p:stCondLst>
                  <p:cond evt="onClick" delay="0">
                    <p:tgtEl>
                      <p:spTgt spid="748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4" fill="hold" nodeType="clickPar">
                      <p:stCondLst>
                        <p:cond delay="0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20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800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748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 nodeType="clickPar">
                      <p:stCondLst>
                        <p:cond delay="0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801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748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 nodeType="clickPar">
                      <p:stCondLst>
                        <p:cond delay="0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747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802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748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 nodeType="clickPar">
                      <p:stCondLst>
                        <p:cond delay="0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74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803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747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 nodeType="clickPar">
                      <p:stCondLst>
                        <p:cond delay="0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1" dur="5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4" dur="5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7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0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3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6" dur="5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9" dur="5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2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5" dur="5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8" dur="500"/>
                                        <p:tgtEl>
                                          <p:spTgt spid="747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1" dur="500"/>
                                        <p:tgtEl>
                                          <p:spTgt spid="74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81"/>
                  </p:tgtEl>
                </p:cond>
              </p:nextCondLst>
            </p:seq>
          </p:childTnLst>
        </p:cTn>
      </p:par>
    </p:tnLst>
    <p:bldLst>
      <p:bldP spid="74754" grpId="0" animBg="1"/>
      <p:bldP spid="74754" grpId="1" animBg="1"/>
      <p:bldP spid="74754" grpId="2" animBg="1"/>
      <p:bldP spid="74755" grpId="0" animBg="1"/>
      <p:bldP spid="74755" grpId="1" animBg="1"/>
      <p:bldP spid="74755" grpId="2" animBg="1"/>
      <p:bldP spid="74756" grpId="0" animBg="1"/>
      <p:bldP spid="74756" grpId="1" animBg="1"/>
      <p:bldP spid="74756" grpId="2" animBg="1"/>
      <p:bldP spid="74757" grpId="0" animBg="1"/>
      <p:bldP spid="74757" grpId="1" animBg="1"/>
      <p:bldP spid="74757" grpId="2" animBg="1"/>
      <p:bldP spid="74758" grpId="0" animBg="1"/>
      <p:bldP spid="74758" grpId="1" animBg="1"/>
      <p:bldP spid="74758" grpId="2" animBg="1"/>
      <p:bldP spid="74759" grpId="0" animBg="1"/>
      <p:bldP spid="74759" grpId="1" animBg="1"/>
      <p:bldP spid="74759" grpId="2" animBg="1"/>
      <p:bldP spid="74760" grpId="0" animBg="1"/>
      <p:bldP spid="74760" grpId="1" animBg="1"/>
      <p:bldP spid="74760" grpId="2" animBg="1"/>
      <p:bldP spid="74761" grpId="0" animBg="1"/>
      <p:bldP spid="74761" grpId="1" animBg="1"/>
      <p:bldP spid="74761" grpId="2" animBg="1"/>
      <p:bldP spid="74762" grpId="0" animBg="1"/>
      <p:bldP spid="74762" grpId="1" animBg="1"/>
      <p:bldP spid="74762" grpId="2" animBg="1"/>
      <p:bldP spid="74763" grpId="0" animBg="1"/>
      <p:bldP spid="74763" grpId="1" animBg="1"/>
      <p:bldP spid="74763" grpId="2" animBg="1"/>
      <p:bldP spid="74764" grpId="0" animBg="1"/>
      <p:bldP spid="74764" grpId="1" animBg="1"/>
      <p:bldP spid="74764" grpId="2" animBg="1"/>
      <p:bldP spid="74776" grpId="0" animBg="1"/>
      <p:bldP spid="74777" grpId="0" animBg="1"/>
      <p:bldP spid="74777" grpId="1" animBg="1"/>
      <p:bldP spid="74778" grpId="0" animBg="1"/>
      <p:bldP spid="74778" grpId="1" animBg="1"/>
      <p:bldP spid="74779" grpId="0" animBg="1"/>
      <p:bldP spid="74779" grpId="1" animBg="1"/>
      <p:bldP spid="74780" grpId="0" animBg="1"/>
      <p:bldP spid="74780" grpId="1" animBg="1"/>
      <p:bldP spid="74805" grpId="0" animBg="1"/>
      <p:bldP spid="74805" grpId="1" animBg="1"/>
      <p:bldP spid="74806" grpId="0" animBg="1"/>
      <p:bldP spid="74806" grpId="1" animBg="1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115</Words>
  <Application>Microsoft Office PowerPoint</Application>
  <PresentationFormat>Diavoorstelling (4:3)</PresentationFormat>
  <Paragraphs>56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4" baseType="lpstr">
      <vt:lpstr>Arial</vt:lpstr>
      <vt:lpstr>Standaardontwerp</vt:lpstr>
      <vt:lpstr>Tafels oefenen   tafel 9</vt:lpstr>
      <vt:lpstr>PowerPoint-presentatie</vt:lpstr>
    </vt:vector>
  </TitlesOfParts>
  <Company>Thuis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School</dc:creator>
  <cp:lastModifiedBy>Harrie Meinen | De Kardoen</cp:lastModifiedBy>
  <cp:revision>59</cp:revision>
  <dcterms:created xsi:type="dcterms:W3CDTF">2008-08-13T19:56:57Z</dcterms:created>
  <dcterms:modified xsi:type="dcterms:W3CDTF">2022-07-24T14:33:43Z</dcterms:modified>
  <cp:contentStatus/>
</cp:coreProperties>
</file>